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82.xml" ContentType="application/vnd.openxmlformats-officedocument.presentationml.slide+xml"/>
  <Override PartName="/ppt/slides/slide790.xml" ContentType="application/vnd.openxmlformats-officedocument.presentationml.slide+xml"/>
  <Override PartName="/ppt/slides/slide690.xml" ContentType="application/vnd.openxmlformats-officedocument.presentationml.slide+xml"/>
  <Override PartName="/ppt/slides/slide590.xml" ContentType="application/vnd.openxmlformats-officedocument.presentationml.slide+xml"/>
  <Override PartName="/ppt/slides/slide490.xml" ContentType="application/vnd.openxmlformats-officedocument.presentationml.slide+xml"/>
  <Override PartName="/ppt/slides/slide390.xml" ContentType="application/vnd.openxmlformats-officedocument.presentationml.slide+xml"/>
  <Override PartName="/ppt/slides/slide290.xml" ContentType="application/vnd.openxmlformats-officedocument.presentationml.slide+xml"/>
  <Override PartName="/ppt/slides/slide770.xml" ContentType="application/vnd.openxmlformats-officedocument.presentationml.slide+xml"/>
  <Override PartName="/ppt/slides/slide670.xml" ContentType="application/vnd.openxmlformats-officedocument.presentationml.slide+xml"/>
  <Override PartName="/ppt/slides/slide570.xml" ContentType="application/vnd.openxmlformats-officedocument.presentationml.slide+xml"/>
  <Override PartName="/ppt/slides/slide470.xml" ContentType="application/vnd.openxmlformats-officedocument.presentationml.slide+xml"/>
  <Override PartName="/ppt/slides/slide370.xml" ContentType="application/vnd.openxmlformats-officedocument.presentationml.slide+xml"/>
  <Override PartName="/ppt/slides/slide270.xml" ContentType="application/vnd.openxmlformats-officedocument.presentationml.slide+xml"/>
  <Override PartName="/ppt/slides/slide750.xml" ContentType="application/vnd.openxmlformats-officedocument.presentationml.slide+xml"/>
  <Override PartName="/ppt/slides/slide650.xml" ContentType="application/vnd.openxmlformats-officedocument.presentationml.slide+xml"/>
  <Override PartName="/ppt/slides/slide550.xml" ContentType="application/vnd.openxmlformats-officedocument.presentationml.slide+xml"/>
  <Override PartName="/ppt/slides/slide450.xml" ContentType="application/vnd.openxmlformats-officedocument.presentationml.slide+xml"/>
  <Override PartName="/ppt/slides/slide350.xml" ContentType="application/vnd.openxmlformats-officedocument.presentationml.slide+xml"/>
  <Override PartName="/ppt/slides/slide250.xml" ContentType="application/vnd.openxmlformats-officedocument.presentationml.slide+xml"/>
  <Override PartName="/ppt/slides/slide730.xml" ContentType="application/vnd.openxmlformats-officedocument.presentationml.slide+xml"/>
  <Override PartName="/ppt/slides/slide630.xml" ContentType="application/vnd.openxmlformats-officedocument.presentationml.slide+xml"/>
  <Override PartName="/ppt/slides/slide530.xml" ContentType="application/vnd.openxmlformats-officedocument.presentationml.slide+xml"/>
  <Override PartName="/ppt/slides/slide430.xml" ContentType="application/vnd.openxmlformats-officedocument.presentationml.slide+xml"/>
  <Override PartName="/ppt/slides/slide330.xml" ContentType="application/vnd.openxmlformats-officedocument.presentationml.slide+xml"/>
  <Override PartName="/ppt/slides/slide230.xml" ContentType="application/vnd.openxmlformats-officedocument.presentationml.slide+xml"/>
  <Override PartName="/ppt/slides/slide710.xml" ContentType="application/vnd.openxmlformats-officedocument.presentationml.slide+xml"/>
  <Override PartName="/ppt/slides/slide610.xml" ContentType="application/vnd.openxmlformats-officedocument.presentationml.slide+xml"/>
  <Override PartName="/ppt/slides/slide510.xml" ContentType="application/vnd.openxmlformats-officedocument.presentationml.slide+xml"/>
  <Override PartName="/ppt/slides/slide410.xml" ContentType="application/vnd.openxmlformats-officedocument.presentationml.slide+xml"/>
  <Override PartName="/ppt/slideLayouts/slideLayout9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800.xml" ContentType="application/vnd.openxmlformats-officedocument.presentationml.slide+xml"/>
  <Override PartName="/ppt/slides/slide700.xml" ContentType="application/vnd.openxmlformats-officedocument.presentationml.slide+xml"/>
  <Override PartName="/ppt/slides/slide600.xml" ContentType="application/vnd.openxmlformats-officedocument.presentationml.slide+xml"/>
  <Override PartName="/ppt/slides/slide500.xml" ContentType="application/vnd.openxmlformats-officedocument.presentationml.slide+xml"/>
  <Override PartName="/ppt/slides/slide400.xml" ContentType="application/vnd.openxmlformats-officedocument.presentationml.slide+xml"/>
  <Override PartName="/ppt/slides/slide300.xml" ContentType="application/vnd.openxmlformats-officedocument.presentationml.slide+xml"/>
  <Override PartName="/ppt/slides/slide780.xml" ContentType="application/vnd.openxmlformats-officedocument.presentationml.slide+xml"/>
  <Override PartName="/ppt/slides/slide680.xml" ContentType="application/vnd.openxmlformats-officedocument.presentationml.slide+xml"/>
  <Override PartName="/ppt/slides/slide580.xml" ContentType="application/vnd.openxmlformats-officedocument.presentationml.slide+xml"/>
  <Override PartName="/ppt/slides/slide480.xml" ContentType="application/vnd.openxmlformats-officedocument.presentationml.slide+xml"/>
  <Override PartName="/ppt/slides/slide380.xml" ContentType="application/vnd.openxmlformats-officedocument.presentationml.slide+xml"/>
  <Override PartName="/ppt/slides/slide280.xml" ContentType="application/vnd.openxmlformats-officedocument.presentationml.slide+xml"/>
  <Override PartName="/ppt/slides/slide760.xml" ContentType="application/vnd.openxmlformats-officedocument.presentationml.slide+xml"/>
  <Override PartName="/ppt/slides/slide660.xml" ContentType="application/vnd.openxmlformats-officedocument.presentationml.slide+xml"/>
  <Override PartName="/ppt/slides/slide560.xml" ContentType="application/vnd.openxmlformats-officedocument.presentationml.slide+xml"/>
  <Override PartName="/ppt/slides/slide460.xml" ContentType="application/vnd.openxmlformats-officedocument.presentationml.slide+xml"/>
  <Override PartName="/ppt/slides/slide360.xml" ContentType="application/vnd.openxmlformats-officedocument.presentationml.slide+xml"/>
  <Override PartName="/ppt/slides/slide260.xml" ContentType="application/vnd.openxmlformats-officedocument.presentationml.slide+xml"/>
  <Override PartName="/ppt/slides/slide740.xml" ContentType="application/vnd.openxmlformats-officedocument.presentationml.slide+xml"/>
  <Override PartName="/ppt/slides/slide640.xml" ContentType="application/vnd.openxmlformats-officedocument.presentationml.slide+xml"/>
  <Override PartName="/ppt/slides/slide540.xml" ContentType="application/vnd.openxmlformats-officedocument.presentationml.slide+xml"/>
  <Override PartName="/ppt/slides/slide440.xml" ContentType="application/vnd.openxmlformats-officedocument.presentationml.slide+xml"/>
  <Override PartName="/ppt/slides/slide340.xml" ContentType="application/vnd.openxmlformats-officedocument.presentationml.slide+xml"/>
  <Override PartName="/ppt/slides/slide240.xml" ContentType="application/vnd.openxmlformats-officedocument.presentationml.slide+xml"/>
  <Override PartName="/ppt/slides/slide720.xml" ContentType="application/vnd.openxmlformats-officedocument.presentationml.slide+xml"/>
  <Override PartName="/ppt/slides/slide620.xml" ContentType="application/vnd.openxmlformats-officedocument.presentationml.slide+xml"/>
  <Override PartName="/ppt/slides/slide520.xml" ContentType="application/vnd.openxmlformats-officedocument.presentationml.slide+xml"/>
  <Override PartName="/ppt/slides/slide420.xml" ContentType="application/vnd.openxmlformats-officedocument.presentationml.slide+xml"/>
  <Override PartName="/ppt/slideMasters/slideMaster10.xml" ContentType="application/vnd.openxmlformats-officedocument.presentationml.slideMaster+xml"/>
  <Override PartName="/ppt/slideLayouts/slideLayout60.xml" ContentType="application/vnd.openxmlformats-officedocument.presentationml.slideLayout+xml"/>
  <Override PartName="/ppt/slides/slide20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8"/>
  </p:handoutMasterIdLst>
  <p:sldIdLst>
    <p:sldId id="348" r:id="rId2"/>
    <p:sldId id="329" r:id="rId3"/>
    <p:sldId id="257" r:id="rId4"/>
    <p:sldId id="335" r:id="rId5"/>
    <p:sldId id="341" r:id="rId6"/>
    <p:sldId id="336" r:id="rId7"/>
    <p:sldId id="260" r:id="rId8"/>
    <p:sldId id="337" r:id="rId9"/>
    <p:sldId id="261" r:id="rId10"/>
    <p:sldId id="338" r:id="rId11"/>
    <p:sldId id="259" r:id="rId12"/>
    <p:sldId id="339" r:id="rId13"/>
    <p:sldId id="262" r:id="rId14"/>
    <p:sldId id="340" r:id="rId15"/>
    <p:sldId id="263" r:id="rId16"/>
    <p:sldId id="264" r:id="rId17"/>
    <p:sldId id="266" r:id="rId18"/>
    <p:sldId id="301" r:id="rId19"/>
    <p:sldId id="269" r:id="rId20"/>
    <p:sldId id="300" r:id="rId21"/>
    <p:sldId id="270" r:id="rId22"/>
    <p:sldId id="299" r:id="rId23"/>
    <p:sldId id="271" r:id="rId24"/>
    <p:sldId id="330" r:id="rId25"/>
    <p:sldId id="272" r:id="rId26"/>
    <p:sldId id="333" r:id="rId27"/>
    <p:sldId id="334" r:id="rId28"/>
    <p:sldId id="304" r:id="rId29"/>
    <p:sldId id="275" r:id="rId30"/>
    <p:sldId id="305" r:id="rId31"/>
    <p:sldId id="276" r:id="rId32"/>
    <p:sldId id="306" r:id="rId33"/>
    <p:sldId id="277" r:id="rId34"/>
    <p:sldId id="307" r:id="rId35"/>
    <p:sldId id="278" r:id="rId36"/>
    <p:sldId id="308" r:id="rId37"/>
    <p:sldId id="279" r:id="rId38"/>
    <p:sldId id="309" r:id="rId39"/>
    <p:sldId id="280" r:id="rId40"/>
    <p:sldId id="310" r:id="rId41"/>
    <p:sldId id="281" r:id="rId42"/>
    <p:sldId id="311" r:id="rId43"/>
    <p:sldId id="282" r:id="rId44"/>
    <p:sldId id="312" r:id="rId45"/>
    <p:sldId id="283" r:id="rId46"/>
    <p:sldId id="313" r:id="rId47"/>
    <p:sldId id="284" r:id="rId48"/>
    <p:sldId id="314" r:id="rId49"/>
    <p:sldId id="285" r:id="rId50"/>
    <p:sldId id="315" r:id="rId51"/>
    <p:sldId id="286" r:id="rId52"/>
    <p:sldId id="316" r:id="rId53"/>
    <p:sldId id="287" r:id="rId54"/>
    <p:sldId id="317" r:id="rId55"/>
    <p:sldId id="288" r:id="rId56"/>
    <p:sldId id="318" r:id="rId57"/>
    <p:sldId id="289" r:id="rId58"/>
    <p:sldId id="319" r:id="rId59"/>
    <p:sldId id="290" r:id="rId60"/>
    <p:sldId id="320" r:id="rId61"/>
    <p:sldId id="291" r:id="rId62"/>
    <p:sldId id="321" r:id="rId63"/>
    <p:sldId id="292" r:id="rId64"/>
    <p:sldId id="322" r:id="rId65"/>
    <p:sldId id="293" r:id="rId66"/>
    <p:sldId id="323" r:id="rId67"/>
    <p:sldId id="294" r:id="rId68"/>
    <p:sldId id="324" r:id="rId69"/>
    <p:sldId id="295" r:id="rId70"/>
    <p:sldId id="325" r:id="rId71"/>
    <p:sldId id="296" r:id="rId72"/>
    <p:sldId id="326" r:id="rId73"/>
    <p:sldId id="297" r:id="rId74"/>
    <p:sldId id="327" r:id="rId75"/>
    <p:sldId id="298" r:id="rId76"/>
    <p:sldId id="328" r:id="rId7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2026369-F0AB-419C-BE64-4B8963331EC9}">
          <p14:sldIdLst/>
        </p14:section>
        <p14:section name="intro- game" id="{A2BAACEC-B8F4-4601-BEE7-6851E4C826CB}">
          <p14:sldIdLst>
            <p14:sldId id="348"/>
            <p14:sldId id="329"/>
            <p14:sldId id="257"/>
          </p14:sldIdLst>
        </p14:section>
        <p14:section name="animated categories" id="{3E121F93-9ECA-4963-B9BE-F9C8DBCD25E7}">
          <p14:sldIdLst>
            <p14:sldId id="335"/>
            <p14:sldId id="341"/>
            <p14:sldId id="336"/>
            <p14:sldId id="260"/>
            <p14:sldId id="337"/>
            <p14:sldId id="261"/>
            <p14:sldId id="338"/>
            <p14:sldId id="259"/>
            <p14:sldId id="339"/>
            <p14:sldId id="262"/>
            <p14:sldId id="340"/>
            <p14:sldId id="263"/>
          </p14:sldIdLst>
        </p14:section>
        <p14:section name="Main game board" id="{DF35C45D-AF45-465B-8288-2F318196684C}">
          <p14:sldIdLst>
            <p14:sldId id="264"/>
          </p14:sldIdLst>
        </p14:section>
        <p14:section name="category1 - question1" id="{1CFB97D7-FCE1-45AB-8918-7089B48E0E55}">
          <p14:sldIdLst>
            <p14:sldId id="266"/>
            <p14:sldId id="301"/>
          </p14:sldIdLst>
        </p14:section>
        <p14:section name="category1 - question2" id="{FB14FD9A-3EFD-48EB-B62B-0CA9267DADA3}">
          <p14:sldIdLst>
            <p14:sldId id="269"/>
            <p14:sldId id="300"/>
          </p14:sldIdLst>
        </p14:section>
        <p14:section name="category1 - question3" id="{A63D3BDA-DCA6-49F4-8631-899DF54694AE}">
          <p14:sldIdLst>
            <p14:sldId id="270"/>
            <p14:sldId id="299"/>
          </p14:sldIdLst>
        </p14:section>
        <p14:section name="category1 - question4" id="{07745928-A0CB-49A1-A031-5EE50C7D56AE}">
          <p14:sldIdLst>
            <p14:sldId id="271"/>
            <p14:sldId id="330"/>
          </p14:sldIdLst>
        </p14:section>
        <p14:section name="category1 - question5" id="{AF27FE90-584C-460E-8A43-74C854512F79}">
          <p14:sldIdLst>
            <p14:sldId id="272"/>
            <p14:sldId id="333"/>
          </p14:sldIdLst>
        </p14:section>
        <p14:section name="category2 - question1" id="{652E9916-A6DA-4CE3-9E4C-ED98237187F4}">
          <p14:sldIdLst>
            <p14:sldId id="334"/>
            <p14:sldId id="304"/>
          </p14:sldIdLst>
        </p14:section>
        <p14:section name="category2 - question2" id="{4309E8FB-24AD-4097-B13A-35389B3DDCC3}">
          <p14:sldIdLst>
            <p14:sldId id="275"/>
            <p14:sldId id="305"/>
          </p14:sldIdLst>
        </p14:section>
        <p14:section name="category2 - question3" id="{5882563A-746A-446C-86F7-5BD154E4CFCF}">
          <p14:sldIdLst>
            <p14:sldId id="276"/>
            <p14:sldId id="306"/>
          </p14:sldIdLst>
        </p14:section>
        <p14:section name="category2 - question4" id="{215D1203-31B7-4B65-BB7F-D23080707350}">
          <p14:sldIdLst>
            <p14:sldId id="277"/>
            <p14:sldId id="307"/>
          </p14:sldIdLst>
        </p14:section>
        <p14:section name="category2 - question5" id="{6C1283C4-83E0-47D8-8F59-4E7144358728}">
          <p14:sldIdLst>
            <p14:sldId id="278"/>
            <p14:sldId id="308"/>
          </p14:sldIdLst>
        </p14:section>
        <p14:section name="category3 - question1" id="{904326CC-86B5-4EA7-91A2-E76BC0AFF840}">
          <p14:sldIdLst>
            <p14:sldId id="279"/>
            <p14:sldId id="309"/>
          </p14:sldIdLst>
        </p14:section>
        <p14:section name="category3 - question2" id="{7A3309B9-00E0-444F-A5CB-1EE938D59848}">
          <p14:sldIdLst>
            <p14:sldId id="280"/>
            <p14:sldId id="310"/>
          </p14:sldIdLst>
        </p14:section>
        <p14:section name="category3 - question3" id="{264DADE3-4010-44A3-8B57-C904C2ABEFAA}">
          <p14:sldIdLst>
            <p14:sldId id="281"/>
            <p14:sldId id="311"/>
          </p14:sldIdLst>
        </p14:section>
        <p14:section name="category3 - question4" id="{C58C9BCD-2BFB-4B4F-8217-29BA72D78E53}">
          <p14:sldIdLst>
            <p14:sldId id="282"/>
            <p14:sldId id="312"/>
          </p14:sldIdLst>
        </p14:section>
        <p14:section name="category3 - question5" id="{792C387C-A378-4BC4-A135-B681DE39E01C}">
          <p14:sldIdLst>
            <p14:sldId id="283"/>
            <p14:sldId id="313"/>
          </p14:sldIdLst>
        </p14:section>
        <p14:section name="category4 - question1" id="{555F1EA8-FB9A-4F39-B8F7-7F35D99A1BD6}">
          <p14:sldIdLst>
            <p14:sldId id="284"/>
            <p14:sldId id="314"/>
          </p14:sldIdLst>
        </p14:section>
        <p14:section name="category4 - question2" id="{460653C8-95F5-48BB-B6FF-0B6AEE14D621}">
          <p14:sldIdLst>
            <p14:sldId id="285"/>
            <p14:sldId id="315"/>
          </p14:sldIdLst>
        </p14:section>
        <p14:section name="category4 - question3" id="{5E1C5C0D-11D4-4AC7-953E-8D7C74120EA0}">
          <p14:sldIdLst>
            <p14:sldId id="286"/>
            <p14:sldId id="316"/>
          </p14:sldIdLst>
        </p14:section>
        <p14:section name="category4 - question4" id="{5B136B7D-5DF4-4845-AA83-2BE07ACEBB1C}">
          <p14:sldIdLst>
            <p14:sldId id="287"/>
            <p14:sldId id="317"/>
          </p14:sldIdLst>
        </p14:section>
        <p14:section name="category4 - question5" id="{FBB59DB6-6240-4A5E-8845-141AA88507EA}">
          <p14:sldIdLst>
            <p14:sldId id="288"/>
            <p14:sldId id="318"/>
          </p14:sldIdLst>
        </p14:section>
        <p14:section name="category5 - question1" id="{21A375DB-3517-46A5-B70F-9CCB406EF60A}">
          <p14:sldIdLst>
            <p14:sldId id="289"/>
            <p14:sldId id="319"/>
          </p14:sldIdLst>
        </p14:section>
        <p14:section name="category5 - question2" id="{3B42E6F7-EC90-40C7-94D1-F09621C7A738}">
          <p14:sldIdLst>
            <p14:sldId id="290"/>
            <p14:sldId id="320"/>
          </p14:sldIdLst>
        </p14:section>
        <p14:section name="category5 - question3" id="{CEF03F08-E6EC-4ADF-9D04-0A06FFD506DC}">
          <p14:sldIdLst>
            <p14:sldId id="291"/>
            <p14:sldId id="321"/>
          </p14:sldIdLst>
        </p14:section>
        <p14:section name="category5 - question4" id="{1896F2F4-4532-49F2-997B-7AE4B5B31F1F}">
          <p14:sldIdLst>
            <p14:sldId id="292"/>
            <p14:sldId id="322"/>
          </p14:sldIdLst>
        </p14:section>
        <p14:section name="category5 - question5" id="{0961A355-B609-48C3-B86E-DB123A18CE82}">
          <p14:sldIdLst>
            <p14:sldId id="293"/>
            <p14:sldId id="323"/>
          </p14:sldIdLst>
        </p14:section>
        <p14:section name="category6 - question1" id="{F189DF21-8444-496C-A8ED-49ACA6358096}">
          <p14:sldIdLst>
            <p14:sldId id="294"/>
            <p14:sldId id="324"/>
          </p14:sldIdLst>
        </p14:section>
        <p14:section name="category6 - question2" id="{29EE58B2-C969-4650-AF19-6677F279585C}">
          <p14:sldIdLst>
            <p14:sldId id="295"/>
            <p14:sldId id="325"/>
          </p14:sldIdLst>
        </p14:section>
        <p14:section name="category6 - question3" id="{88FB954B-4347-4B58-85EB-1C7842BF419F}">
          <p14:sldIdLst>
            <p14:sldId id="296"/>
            <p14:sldId id="326"/>
          </p14:sldIdLst>
        </p14:section>
        <p14:section name="category6 - question4" id="{8DB43AEF-0D10-4F4B-A2F0-9E3BC1A973BB}">
          <p14:sldIdLst>
            <p14:sldId id="297"/>
            <p14:sldId id="327"/>
          </p14:sldIdLst>
        </p14:section>
        <p14:section name="category6 - question5" id="{BC1A54D4-A641-4E8C-B5EF-5CC1FC12E03F}">
          <p14:sldIdLst>
            <p14:sldId id="298"/>
            <p14:sldId id="328"/>
          </p14:sldIdLst>
        </p14:section>
        <p14:section name="SlideLizard" id="{2972ECF2-5DE3-49D8-9BD1-AE041A7B2F3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257F"/>
    <a:srgbClr val="7D3C9D"/>
    <a:srgbClr val="E6E6E6"/>
    <a:srgbClr val="003192"/>
    <a:srgbClr val="BF454A"/>
    <a:srgbClr val="55339E"/>
    <a:srgbClr val="011145"/>
    <a:srgbClr val="81ABFF"/>
    <a:srgbClr val="FFC000"/>
    <a:srgbClr val="004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3BB24E-86AA-4F42-9FA7-3EEA8A347E48}" v="24" dt="2024-06-15T11:45:18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 autoAdjust="0"/>
    <p:restoredTop sz="94891" autoAdjust="0"/>
  </p:normalViewPr>
  <p:slideViewPr>
    <p:cSldViewPr snapToGrid="0">
      <p:cViewPr varScale="1">
        <p:scale>
          <a:sx n="111" d="100"/>
          <a:sy n="111" d="100"/>
        </p:scale>
        <p:origin x="3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060" y="6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burn, John" userId="b4a4d9ec-15ec-43ba-a88e-a5d6974a3584" providerId="ADAL" clId="{763BB24E-86AA-4F42-9FA7-3EEA8A347E48}"/>
    <pc:docChg chg="undo custSel delSld modSld modSection">
      <pc:chgData name="Coburn, John" userId="b4a4d9ec-15ec-43ba-a88e-a5d6974a3584" providerId="ADAL" clId="{763BB24E-86AA-4F42-9FA7-3EEA8A347E48}" dt="2024-06-15T11:46:45.301" v="9192" actId="404"/>
      <pc:docMkLst>
        <pc:docMk/>
      </pc:docMkLst>
      <pc:sldChg chg="delSp modSp mod delAnim">
        <pc:chgData name="Coburn, John" userId="b4a4d9ec-15ec-43ba-a88e-a5d6974a3584" providerId="ADAL" clId="{763BB24E-86AA-4F42-9FA7-3EEA8A347E48}" dt="2024-06-11T12:44:49.157" v="1655" actId="478"/>
        <pc:sldMkLst>
          <pc:docMk/>
          <pc:sldMk cId="1522089904" sldId="259"/>
        </pc:sldMkLst>
        <pc:spChg chg="mod">
          <ac:chgData name="Coburn, John" userId="b4a4d9ec-15ec-43ba-a88e-a5d6974a3584" providerId="ADAL" clId="{763BB24E-86AA-4F42-9FA7-3EEA8A347E48}" dt="2024-06-11T12:10:29.743" v="559" actId="20577"/>
          <ac:spMkLst>
            <pc:docMk/>
            <pc:sldMk cId="1522089904" sldId="259"/>
            <ac:spMk id="6" creationId="{528C1D8B-8357-443C-B7EA-F7EC61C7E62C}"/>
          </ac:spMkLst>
        </pc:spChg>
        <pc:picChg chg="del">
          <ac:chgData name="Coburn, John" userId="b4a4d9ec-15ec-43ba-a88e-a5d6974a3584" providerId="ADAL" clId="{763BB24E-86AA-4F42-9FA7-3EEA8A347E48}" dt="2024-06-11T12:44:49.157" v="1655" actId="478"/>
          <ac:picMkLst>
            <pc:docMk/>
            <pc:sldMk cId="1522089904" sldId="259"/>
            <ac:picMk id="2" creationId="{AE53FA35-6ABB-4E37-B956-73CE92E6F4A2}"/>
          </ac:picMkLst>
        </pc:picChg>
      </pc:sldChg>
      <pc:sldChg chg="addSp delSp modSp mod delAnim">
        <pc:chgData name="Coburn, John" userId="b4a4d9ec-15ec-43ba-a88e-a5d6974a3584" providerId="ADAL" clId="{763BB24E-86AA-4F42-9FA7-3EEA8A347E48}" dt="2024-06-14T18:35:36.428" v="4471" actId="33524"/>
        <pc:sldMkLst>
          <pc:docMk/>
          <pc:sldMk cId="331682093" sldId="260"/>
        </pc:sldMkLst>
        <pc:spChg chg="mod">
          <ac:chgData name="Coburn, John" userId="b4a4d9ec-15ec-43ba-a88e-a5d6974a3584" providerId="ADAL" clId="{763BB24E-86AA-4F42-9FA7-3EEA8A347E48}" dt="2024-06-14T00:33:09.154" v="1866" actId="1076"/>
          <ac:spMkLst>
            <pc:docMk/>
            <pc:sldMk cId="331682093" sldId="260"/>
            <ac:spMk id="5" creationId="{1D7E8477-4518-4E8E-B2FA-98506FF9B040}"/>
          </ac:spMkLst>
        </pc:spChg>
        <pc:spChg chg="add del mod">
          <ac:chgData name="Coburn, John" userId="b4a4d9ec-15ec-43ba-a88e-a5d6974a3584" providerId="ADAL" clId="{763BB24E-86AA-4F42-9FA7-3EEA8A347E48}" dt="2024-06-14T18:35:36.428" v="4471" actId="33524"/>
          <ac:spMkLst>
            <pc:docMk/>
            <pc:sldMk cId="331682093" sldId="260"/>
            <ac:spMk id="6" creationId="{528C1D8B-8357-443C-B7EA-F7EC61C7E62C}"/>
          </ac:spMkLst>
        </pc:spChg>
        <pc:picChg chg="del">
          <ac:chgData name="Coburn, John" userId="b4a4d9ec-15ec-43ba-a88e-a5d6974a3584" providerId="ADAL" clId="{763BB24E-86AA-4F42-9FA7-3EEA8A347E48}" dt="2024-06-11T12:44:43.082" v="1653" actId="478"/>
          <ac:picMkLst>
            <pc:docMk/>
            <pc:sldMk cId="331682093" sldId="260"/>
            <ac:picMk id="3" creationId="{2399385E-372E-4358-A2E4-AF38DC8F68C8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8:36:07.644" v="4474" actId="790"/>
        <pc:sldMkLst>
          <pc:docMk/>
          <pc:sldMk cId="2495946895" sldId="261"/>
        </pc:sldMkLst>
        <pc:spChg chg="mod">
          <ac:chgData name="Coburn, John" userId="b4a4d9ec-15ec-43ba-a88e-a5d6974a3584" providerId="ADAL" clId="{763BB24E-86AA-4F42-9FA7-3EEA8A347E48}" dt="2024-06-14T18:36:07.644" v="4474" actId="790"/>
          <ac:spMkLst>
            <pc:docMk/>
            <pc:sldMk cId="2495946895" sldId="261"/>
            <ac:spMk id="6" creationId="{528C1D8B-8357-443C-B7EA-F7EC61C7E62C}"/>
          </ac:spMkLst>
        </pc:spChg>
        <pc:picChg chg="del">
          <ac:chgData name="Coburn, John" userId="b4a4d9ec-15ec-43ba-a88e-a5d6974a3584" providerId="ADAL" clId="{763BB24E-86AA-4F42-9FA7-3EEA8A347E48}" dt="2024-06-11T12:44:46.488" v="1654" actId="478"/>
          <ac:picMkLst>
            <pc:docMk/>
            <pc:sldMk cId="2495946895" sldId="261"/>
            <ac:picMk id="2" creationId="{B147AAAF-84AA-4B15-ACEB-3149768C1118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1T14:24:26.049" v="1706" actId="255"/>
        <pc:sldMkLst>
          <pc:docMk/>
          <pc:sldMk cId="3789582760" sldId="262"/>
        </pc:sldMkLst>
        <pc:spChg chg="mod">
          <ac:chgData name="Coburn, John" userId="b4a4d9ec-15ec-43ba-a88e-a5d6974a3584" providerId="ADAL" clId="{763BB24E-86AA-4F42-9FA7-3EEA8A347E48}" dt="2024-06-11T14:24:26.049" v="1706" actId="255"/>
          <ac:spMkLst>
            <pc:docMk/>
            <pc:sldMk cId="3789582760" sldId="262"/>
            <ac:spMk id="6" creationId="{528C1D8B-8357-443C-B7EA-F7EC61C7E62C}"/>
          </ac:spMkLst>
        </pc:spChg>
        <pc:picChg chg="del">
          <ac:chgData name="Coburn, John" userId="b4a4d9ec-15ec-43ba-a88e-a5d6974a3584" providerId="ADAL" clId="{763BB24E-86AA-4F42-9FA7-3EEA8A347E48}" dt="2024-06-11T12:44:52.655" v="1656" actId="478"/>
          <ac:picMkLst>
            <pc:docMk/>
            <pc:sldMk cId="3789582760" sldId="262"/>
            <ac:picMk id="2" creationId="{7EB8D452-247C-4614-812D-DF7EE78F0866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1T14:24:00.195" v="1665" actId="20577"/>
        <pc:sldMkLst>
          <pc:docMk/>
          <pc:sldMk cId="2394085648" sldId="263"/>
        </pc:sldMkLst>
        <pc:spChg chg="mod">
          <ac:chgData name="Coburn, John" userId="b4a4d9ec-15ec-43ba-a88e-a5d6974a3584" providerId="ADAL" clId="{763BB24E-86AA-4F42-9FA7-3EEA8A347E48}" dt="2024-06-11T12:02:15.008" v="331" actId="1076"/>
          <ac:spMkLst>
            <pc:docMk/>
            <pc:sldMk cId="2394085648" sldId="263"/>
            <ac:spMk id="5" creationId="{1D7E8477-4518-4E8E-B2FA-98506FF9B040}"/>
          </ac:spMkLst>
        </pc:spChg>
        <pc:spChg chg="mod">
          <ac:chgData name="Coburn, John" userId="b4a4d9ec-15ec-43ba-a88e-a5d6974a3584" providerId="ADAL" clId="{763BB24E-86AA-4F42-9FA7-3EEA8A347E48}" dt="2024-06-11T14:24:00.195" v="1665" actId="20577"/>
          <ac:spMkLst>
            <pc:docMk/>
            <pc:sldMk cId="2394085648" sldId="263"/>
            <ac:spMk id="6" creationId="{528C1D8B-8357-443C-B7EA-F7EC61C7E62C}"/>
          </ac:spMkLst>
        </pc:spChg>
        <pc:picChg chg="del">
          <ac:chgData name="Coburn, John" userId="b4a4d9ec-15ec-43ba-a88e-a5d6974a3584" providerId="ADAL" clId="{763BB24E-86AA-4F42-9FA7-3EEA8A347E48}" dt="2024-06-11T12:44:55.182" v="1657" actId="478"/>
          <ac:picMkLst>
            <pc:docMk/>
            <pc:sldMk cId="2394085648" sldId="263"/>
            <ac:picMk id="2" creationId="{56AD2E92-67C9-4566-8E7B-9A6F49BEB69F}"/>
          </ac:picMkLst>
        </pc:picChg>
      </pc:sldChg>
      <pc:sldChg chg="modSp mod">
        <pc:chgData name="Coburn, John" userId="b4a4d9ec-15ec-43ba-a88e-a5d6974a3584" providerId="ADAL" clId="{763BB24E-86AA-4F42-9FA7-3EEA8A347E48}" dt="2024-06-15T11:08:34.058" v="7914" actId="1076"/>
        <pc:sldMkLst>
          <pc:docMk/>
          <pc:sldMk cId="255798643" sldId="264"/>
        </pc:sldMkLst>
        <pc:spChg chg="mod">
          <ac:chgData name="Coburn, John" userId="b4a4d9ec-15ec-43ba-a88e-a5d6974a3584" providerId="ADAL" clId="{763BB24E-86AA-4F42-9FA7-3EEA8A347E48}" dt="2024-06-15T11:06:47.978" v="7829" actId="20577"/>
          <ac:spMkLst>
            <pc:docMk/>
            <pc:sldMk cId="255798643" sldId="264"/>
            <ac:spMk id="3" creationId="{8592A4B4-7E48-410E-99D4-84A1253A6ADD}"/>
          </ac:spMkLst>
        </pc:spChg>
        <pc:spChg chg="mod">
          <ac:chgData name="Coburn, John" userId="b4a4d9ec-15ec-43ba-a88e-a5d6974a3584" providerId="ADAL" clId="{763BB24E-86AA-4F42-9FA7-3EEA8A347E48}" dt="2024-06-15T11:07:28.530" v="7832" actId="1076"/>
          <ac:spMkLst>
            <pc:docMk/>
            <pc:sldMk cId="255798643" sldId="264"/>
            <ac:spMk id="4" creationId="{E0236156-F464-4A73-855E-2491BCFF8940}"/>
          </ac:spMkLst>
        </pc:spChg>
        <pc:spChg chg="mod">
          <ac:chgData name="Coburn, John" userId="b4a4d9ec-15ec-43ba-a88e-a5d6974a3584" providerId="ADAL" clId="{763BB24E-86AA-4F42-9FA7-3EEA8A347E48}" dt="2024-06-15T11:07:37.267" v="7833" actId="790"/>
          <ac:spMkLst>
            <pc:docMk/>
            <pc:sldMk cId="255798643" sldId="264"/>
            <ac:spMk id="6" creationId="{1AF922AE-E280-4113-9D48-540EFFCDA933}"/>
          </ac:spMkLst>
        </pc:spChg>
        <pc:spChg chg="mod">
          <ac:chgData name="Coburn, John" userId="b4a4d9ec-15ec-43ba-a88e-a5d6974a3584" providerId="ADAL" clId="{763BB24E-86AA-4F42-9FA7-3EEA8A347E48}" dt="2024-06-15T11:08:34.058" v="7914" actId="1076"/>
          <ac:spMkLst>
            <pc:docMk/>
            <pc:sldMk cId="255798643" sldId="264"/>
            <ac:spMk id="8" creationId="{CB1155BC-0D1C-497D-8F12-D9557C693AAF}"/>
          </ac:spMkLst>
        </pc:spChg>
        <pc:spChg chg="mod">
          <ac:chgData name="Coburn, John" userId="b4a4d9ec-15ec-43ba-a88e-a5d6974a3584" providerId="ADAL" clId="{763BB24E-86AA-4F42-9FA7-3EEA8A347E48}" dt="2024-06-15T11:07:49.122" v="7834" actId="790"/>
          <ac:spMkLst>
            <pc:docMk/>
            <pc:sldMk cId="255798643" sldId="264"/>
            <ac:spMk id="10" creationId="{08CDD077-3C5D-47D4-BEC4-13817F1C6213}"/>
          </ac:spMkLst>
        </pc:spChg>
        <pc:spChg chg="mod">
          <ac:chgData name="Coburn, John" userId="b4a4d9ec-15ec-43ba-a88e-a5d6974a3584" providerId="ADAL" clId="{763BB24E-86AA-4F42-9FA7-3EEA8A347E48}" dt="2024-06-15T11:06:40.345" v="7824" actId="255"/>
          <ac:spMkLst>
            <pc:docMk/>
            <pc:sldMk cId="255798643" sldId="264"/>
            <ac:spMk id="85" creationId="{901CB557-0EF8-4F05-A3F0-0F6244AAB29C}"/>
          </ac:spMkLst>
        </pc:spChg>
      </pc:sldChg>
      <pc:sldChg chg="delSp modSp mod delAnim">
        <pc:chgData name="Coburn, John" userId="b4a4d9ec-15ec-43ba-a88e-a5d6974a3584" providerId="ADAL" clId="{763BB24E-86AA-4F42-9FA7-3EEA8A347E48}" dt="2024-06-11T12:11:34.247" v="677" actId="478"/>
        <pc:sldMkLst>
          <pc:docMk/>
          <pc:sldMk cId="1520566942" sldId="266"/>
        </pc:sldMkLst>
        <pc:spChg chg="mod">
          <ac:chgData name="Coburn, John" userId="b4a4d9ec-15ec-43ba-a88e-a5d6974a3584" providerId="ADAL" clId="{763BB24E-86AA-4F42-9FA7-3EEA8A347E48}" dt="2024-06-11T12:11:30.625" v="676" actId="14100"/>
          <ac:spMkLst>
            <pc:docMk/>
            <pc:sldMk cId="1520566942" sldId="266"/>
            <ac:spMk id="10" creationId="{3DA87678-7292-4F69-A169-F19F1F7F825A}"/>
          </ac:spMkLst>
        </pc:spChg>
        <pc:picChg chg="del">
          <ac:chgData name="Coburn, John" userId="b4a4d9ec-15ec-43ba-a88e-a5d6974a3584" providerId="ADAL" clId="{763BB24E-86AA-4F42-9FA7-3EEA8A347E48}" dt="2024-06-11T12:11:34.247" v="677" actId="478"/>
          <ac:picMkLst>
            <pc:docMk/>
            <pc:sldMk cId="1520566942" sldId="266"/>
            <ac:picMk id="4" creationId="{45DC7138-5429-4458-82D6-5CF277D1A5D0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8:37:45.730" v="4496" actId="313"/>
        <pc:sldMkLst>
          <pc:docMk/>
          <pc:sldMk cId="1546973757" sldId="269"/>
        </pc:sldMkLst>
        <pc:spChg chg="mod">
          <ac:chgData name="Coburn, John" userId="b4a4d9ec-15ec-43ba-a88e-a5d6974a3584" providerId="ADAL" clId="{763BB24E-86AA-4F42-9FA7-3EEA8A347E48}" dt="2024-06-14T18:37:45.730" v="4496" actId="313"/>
          <ac:spMkLst>
            <pc:docMk/>
            <pc:sldMk cId="1546973757" sldId="269"/>
            <ac:spMk id="10" creationId="{970AC4C9-F723-4316-A045-1525EC5FECF4}"/>
          </ac:spMkLst>
        </pc:spChg>
        <pc:picChg chg="del">
          <ac:chgData name="Coburn, John" userId="b4a4d9ec-15ec-43ba-a88e-a5d6974a3584" providerId="ADAL" clId="{763BB24E-86AA-4F42-9FA7-3EEA8A347E48}" dt="2024-06-11T14:25:26.848" v="1724" actId="478"/>
          <ac:picMkLst>
            <pc:docMk/>
            <pc:sldMk cId="1546973757" sldId="269"/>
            <ac:picMk id="5" creationId="{576B7D7E-ECF3-4A48-9988-F03BFE70BA45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08:57.772" v="7915" actId="790"/>
        <pc:sldMkLst>
          <pc:docMk/>
          <pc:sldMk cId="2309015311" sldId="270"/>
        </pc:sldMkLst>
        <pc:spChg chg="mod">
          <ac:chgData name="Coburn, John" userId="b4a4d9ec-15ec-43ba-a88e-a5d6974a3584" providerId="ADAL" clId="{763BB24E-86AA-4F42-9FA7-3EEA8A347E48}" dt="2024-06-15T11:08:57.772" v="7915" actId="790"/>
          <ac:spMkLst>
            <pc:docMk/>
            <pc:sldMk cId="2309015311" sldId="270"/>
            <ac:spMk id="4" creationId="{A16453B9-B53D-460C-81A9-FF76F03654B3}"/>
          </ac:spMkLst>
        </pc:spChg>
        <pc:picChg chg="del">
          <ac:chgData name="Coburn, John" userId="b4a4d9ec-15ec-43ba-a88e-a5d6974a3584" providerId="ADAL" clId="{763BB24E-86AA-4F42-9FA7-3EEA8A347E48}" dt="2024-06-11T14:25:30.098" v="1725" actId="478"/>
          <ac:picMkLst>
            <pc:docMk/>
            <pc:sldMk cId="2309015311" sldId="270"/>
            <ac:picMk id="5" creationId="{CD27BC1B-2FC6-4950-B37B-7E97090042ED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1T14:30:25.730" v="1750" actId="478"/>
        <pc:sldMkLst>
          <pc:docMk/>
          <pc:sldMk cId="2738594996" sldId="271"/>
        </pc:sldMkLst>
        <pc:spChg chg="mod">
          <ac:chgData name="Coburn, John" userId="b4a4d9ec-15ec-43ba-a88e-a5d6974a3584" providerId="ADAL" clId="{763BB24E-86AA-4F42-9FA7-3EEA8A347E48}" dt="2024-06-11T12:32:37.944" v="1218" actId="255"/>
          <ac:spMkLst>
            <pc:docMk/>
            <pc:sldMk cId="2738594996" sldId="271"/>
            <ac:spMk id="15" creationId="{E36C6AAB-659C-4B2E-89C4-B2AFBDD3D417}"/>
          </ac:spMkLst>
        </pc:spChg>
        <pc:picChg chg="del">
          <ac:chgData name="Coburn, John" userId="b4a4d9ec-15ec-43ba-a88e-a5d6974a3584" providerId="ADAL" clId="{763BB24E-86AA-4F42-9FA7-3EEA8A347E48}" dt="2024-06-11T14:30:25.730" v="1750" actId="478"/>
          <ac:picMkLst>
            <pc:docMk/>
            <pc:sldMk cId="2738594996" sldId="271"/>
            <ac:picMk id="5" creationId="{8E466B08-A947-4FA2-A57E-CA0C0E084F94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1T14:25:41.582" v="1727" actId="255"/>
        <pc:sldMkLst>
          <pc:docMk/>
          <pc:sldMk cId="885251257" sldId="272"/>
        </pc:sldMkLst>
        <pc:spChg chg="mod">
          <ac:chgData name="Coburn, John" userId="b4a4d9ec-15ec-43ba-a88e-a5d6974a3584" providerId="ADAL" clId="{763BB24E-86AA-4F42-9FA7-3EEA8A347E48}" dt="2024-06-11T14:25:41.582" v="1727" actId="255"/>
          <ac:spMkLst>
            <pc:docMk/>
            <pc:sldMk cId="885251257" sldId="272"/>
            <ac:spMk id="11" creationId="{5F1AD364-E5D7-4F78-BC28-407569A4647D}"/>
          </ac:spMkLst>
        </pc:spChg>
        <pc:picChg chg="del">
          <ac:chgData name="Coburn, John" userId="b4a4d9ec-15ec-43ba-a88e-a5d6974a3584" providerId="ADAL" clId="{763BB24E-86AA-4F42-9FA7-3EEA8A347E48}" dt="2024-06-11T14:25:33.461" v="1726" actId="478"/>
          <ac:picMkLst>
            <pc:docMk/>
            <pc:sldMk cId="885251257" sldId="272"/>
            <ac:picMk id="5" creationId="{D0A41901-9B93-4CE1-922E-1B5A89FB6D08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10:03.059" v="7935" actId="20577"/>
        <pc:sldMkLst>
          <pc:docMk/>
          <pc:sldMk cId="267572749" sldId="275"/>
        </pc:sldMkLst>
        <pc:spChg chg="mod">
          <ac:chgData name="Coburn, John" userId="b4a4d9ec-15ec-43ba-a88e-a5d6974a3584" providerId="ADAL" clId="{763BB24E-86AA-4F42-9FA7-3EEA8A347E48}" dt="2024-06-15T11:10:03.059" v="7935" actId="20577"/>
          <ac:spMkLst>
            <pc:docMk/>
            <pc:sldMk cId="267572749" sldId="275"/>
            <ac:spMk id="11" creationId="{BF61A764-E7DC-4636-8CF0-30248B113BB7}"/>
          </ac:spMkLst>
        </pc:spChg>
        <pc:picChg chg="del">
          <ac:chgData name="Coburn, John" userId="b4a4d9ec-15ec-43ba-a88e-a5d6974a3584" providerId="ADAL" clId="{763BB24E-86AA-4F42-9FA7-3EEA8A347E48}" dt="2024-06-11T14:25:56.725" v="1731" actId="478"/>
          <ac:picMkLst>
            <pc:docMk/>
            <pc:sldMk cId="267572749" sldId="275"/>
            <ac:picMk id="5" creationId="{02C5E1D1-FC92-465A-8CBE-EB3DC732F7E9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10:17.870" v="7937"/>
        <pc:sldMkLst>
          <pc:docMk/>
          <pc:sldMk cId="1442414698" sldId="276"/>
        </pc:sldMkLst>
        <pc:spChg chg="del">
          <ac:chgData name="Coburn, John" userId="b4a4d9ec-15ec-43ba-a88e-a5d6974a3584" providerId="ADAL" clId="{763BB24E-86AA-4F42-9FA7-3EEA8A347E48}" dt="2024-06-14T00:44:05.433" v="2393" actId="478"/>
          <ac:spMkLst>
            <pc:docMk/>
            <pc:sldMk cId="1442414698" sldId="276"/>
            <ac:spMk id="11" creationId="{BA812A36-C5D7-472A-84D8-347E4C8DBB88}"/>
          </ac:spMkLst>
        </pc:spChg>
        <pc:spChg chg="mod">
          <ac:chgData name="Coburn, John" userId="b4a4d9ec-15ec-43ba-a88e-a5d6974a3584" providerId="ADAL" clId="{763BB24E-86AA-4F42-9FA7-3EEA8A347E48}" dt="2024-06-15T11:10:17.870" v="7937"/>
          <ac:spMkLst>
            <pc:docMk/>
            <pc:sldMk cId="1442414698" sldId="276"/>
            <ac:spMk id="12" creationId="{A470CB3C-82E5-4BD1-9AD1-7AC2598419A9}"/>
          </ac:spMkLst>
        </pc:spChg>
        <pc:picChg chg="del">
          <ac:chgData name="Coburn, John" userId="b4a4d9ec-15ec-43ba-a88e-a5d6974a3584" providerId="ADAL" clId="{763BB24E-86AA-4F42-9FA7-3EEA8A347E48}" dt="2024-06-11T14:26:01.308" v="1733" actId="478"/>
          <ac:picMkLst>
            <pc:docMk/>
            <pc:sldMk cId="1442414698" sldId="276"/>
            <ac:picMk id="6" creationId="{66F7589B-5938-4148-A417-12B4140F10AE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32:42.572" v="8381"/>
        <pc:sldMkLst>
          <pc:docMk/>
          <pc:sldMk cId="1083251038" sldId="277"/>
        </pc:sldMkLst>
        <pc:spChg chg="del">
          <ac:chgData name="Coburn, John" userId="b4a4d9ec-15ec-43ba-a88e-a5d6974a3584" providerId="ADAL" clId="{763BB24E-86AA-4F42-9FA7-3EEA8A347E48}" dt="2024-06-14T00:46:23.469" v="2520" actId="478"/>
          <ac:spMkLst>
            <pc:docMk/>
            <pc:sldMk cId="1083251038" sldId="277"/>
            <ac:spMk id="11" creationId="{BA7A078E-892A-4612-BD39-00FBC38D8108}"/>
          </ac:spMkLst>
        </pc:spChg>
        <pc:spChg chg="mod">
          <ac:chgData name="Coburn, John" userId="b4a4d9ec-15ec-43ba-a88e-a5d6974a3584" providerId="ADAL" clId="{763BB24E-86AA-4F42-9FA7-3EEA8A347E48}" dt="2024-06-15T11:32:42.572" v="8381"/>
          <ac:spMkLst>
            <pc:docMk/>
            <pc:sldMk cId="1083251038" sldId="277"/>
            <ac:spMk id="13" creationId="{09D4FE51-473E-4D0A-B75A-1D494B12DE3D}"/>
          </ac:spMkLst>
        </pc:spChg>
        <pc:picChg chg="del">
          <ac:chgData name="Coburn, John" userId="b4a4d9ec-15ec-43ba-a88e-a5d6974a3584" providerId="ADAL" clId="{763BB24E-86AA-4F42-9FA7-3EEA8A347E48}" dt="2024-06-11T14:26:06.761" v="1735" actId="478"/>
          <ac:picMkLst>
            <pc:docMk/>
            <pc:sldMk cId="1083251038" sldId="277"/>
            <ac:picMk id="6" creationId="{5257F70D-32FC-4F29-8AC1-13552B3F5B8B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37:18.014" v="8554" actId="5793"/>
        <pc:sldMkLst>
          <pc:docMk/>
          <pc:sldMk cId="2408853563" sldId="278"/>
        </pc:sldMkLst>
        <pc:spChg chg="mod">
          <ac:chgData name="Coburn, John" userId="b4a4d9ec-15ec-43ba-a88e-a5d6974a3584" providerId="ADAL" clId="{763BB24E-86AA-4F42-9FA7-3EEA8A347E48}" dt="2024-06-15T11:37:18.014" v="8554" actId="5793"/>
          <ac:spMkLst>
            <pc:docMk/>
            <pc:sldMk cId="2408853563" sldId="278"/>
            <ac:spMk id="11" creationId="{45182288-7B1F-4D3C-9B78-21AA57CB4F08}"/>
          </ac:spMkLst>
        </pc:spChg>
        <pc:picChg chg="del">
          <ac:chgData name="Coburn, John" userId="b4a4d9ec-15ec-43ba-a88e-a5d6974a3584" providerId="ADAL" clId="{763BB24E-86AA-4F42-9FA7-3EEA8A347E48}" dt="2024-06-11T14:26:11.149" v="1737" actId="478"/>
          <ac:picMkLst>
            <pc:docMk/>
            <pc:sldMk cId="2408853563" sldId="278"/>
            <ac:picMk id="5" creationId="{780668E6-ACFB-4384-9776-6B42EB339311}"/>
          </ac:picMkLst>
        </pc:picChg>
      </pc:sldChg>
      <pc:sldChg chg="addSp delSp modSp mod delAnim">
        <pc:chgData name="Coburn, John" userId="b4a4d9ec-15ec-43ba-a88e-a5d6974a3584" providerId="ADAL" clId="{763BB24E-86AA-4F42-9FA7-3EEA8A347E48}" dt="2024-06-15T11:38:44.954" v="8628" actId="1076"/>
        <pc:sldMkLst>
          <pc:docMk/>
          <pc:sldMk cId="754673021" sldId="279"/>
        </pc:sldMkLst>
        <pc:spChg chg="del">
          <ac:chgData name="Coburn, John" userId="b4a4d9ec-15ec-43ba-a88e-a5d6974a3584" providerId="ADAL" clId="{763BB24E-86AA-4F42-9FA7-3EEA8A347E48}" dt="2024-06-14T01:05:02.507" v="3117" actId="478"/>
          <ac:spMkLst>
            <pc:docMk/>
            <pc:sldMk cId="754673021" sldId="279"/>
            <ac:spMk id="2" creationId="{7E2BB1E1-2E91-4E02-B0B1-685168B598BA}"/>
          </ac:spMkLst>
        </pc:spChg>
        <pc:spChg chg="add mod">
          <ac:chgData name="Coburn, John" userId="b4a4d9ec-15ec-43ba-a88e-a5d6974a3584" providerId="ADAL" clId="{763BB24E-86AA-4F42-9FA7-3EEA8A347E48}" dt="2024-06-15T11:38:44.954" v="8628" actId="1076"/>
          <ac:spMkLst>
            <pc:docMk/>
            <pc:sldMk cId="754673021" sldId="279"/>
            <ac:spMk id="3" creationId="{233570CA-8730-7714-7520-2ADB60F42C13}"/>
          </ac:spMkLst>
        </pc:spChg>
        <pc:picChg chg="del">
          <ac:chgData name="Coburn, John" userId="b4a4d9ec-15ec-43ba-a88e-a5d6974a3584" providerId="ADAL" clId="{763BB24E-86AA-4F42-9FA7-3EEA8A347E48}" dt="2024-06-14T01:05:00.288" v="3116" actId="478"/>
          <ac:picMkLst>
            <pc:docMk/>
            <pc:sldMk cId="754673021" sldId="279"/>
            <ac:picMk id="6" creationId="{409D01D6-1ECD-4600-91F1-7945F2774D2D}"/>
          </ac:picMkLst>
        </pc:picChg>
        <pc:picChg chg="del">
          <ac:chgData name="Coburn, John" userId="b4a4d9ec-15ec-43ba-a88e-a5d6974a3584" providerId="ADAL" clId="{763BB24E-86AA-4F42-9FA7-3EEA8A347E48}" dt="2024-06-11T14:26:15.485" v="1739" actId="478"/>
          <ac:picMkLst>
            <pc:docMk/>
            <pc:sldMk cId="754673021" sldId="279"/>
            <ac:picMk id="7" creationId="{55D9AF67-06D3-40FA-A805-4CB3210B9AFE}"/>
          </ac:picMkLst>
        </pc:picChg>
      </pc:sldChg>
      <pc:sldChg chg="addSp delSp modSp mod delAnim">
        <pc:chgData name="Coburn, John" userId="b4a4d9ec-15ec-43ba-a88e-a5d6974a3584" providerId="ADAL" clId="{763BB24E-86AA-4F42-9FA7-3EEA8A347E48}" dt="2024-06-14T18:42:29.445" v="4624" actId="313"/>
        <pc:sldMkLst>
          <pc:docMk/>
          <pc:sldMk cId="1146334913" sldId="280"/>
        </pc:sldMkLst>
        <pc:spChg chg="del mod">
          <ac:chgData name="Coburn, John" userId="b4a4d9ec-15ec-43ba-a88e-a5d6974a3584" providerId="ADAL" clId="{763BB24E-86AA-4F42-9FA7-3EEA8A347E48}" dt="2024-06-14T01:25:48.948" v="4155"/>
          <ac:spMkLst>
            <pc:docMk/>
            <pc:sldMk cId="1146334913" sldId="280"/>
            <ac:spMk id="2" creationId="{393B4FF3-57E9-41C2-9CBE-610E3A13B908}"/>
          </ac:spMkLst>
        </pc:spChg>
        <pc:spChg chg="add mod">
          <ac:chgData name="Coburn, John" userId="b4a4d9ec-15ec-43ba-a88e-a5d6974a3584" providerId="ADAL" clId="{763BB24E-86AA-4F42-9FA7-3EEA8A347E48}" dt="2024-06-14T18:42:29.445" v="4624" actId="313"/>
          <ac:spMkLst>
            <pc:docMk/>
            <pc:sldMk cId="1146334913" sldId="280"/>
            <ac:spMk id="4" creationId="{ADD6A4FB-25CD-92A3-1537-CA0EC5DA4FE9}"/>
          </ac:spMkLst>
        </pc:spChg>
        <pc:picChg chg="del">
          <ac:chgData name="Coburn, John" userId="b4a4d9ec-15ec-43ba-a88e-a5d6974a3584" providerId="ADAL" clId="{763BB24E-86AA-4F42-9FA7-3EEA8A347E48}" dt="2024-06-11T14:26:22.185" v="1741" actId="478"/>
          <ac:picMkLst>
            <pc:docMk/>
            <pc:sldMk cId="1146334913" sldId="280"/>
            <ac:picMk id="5" creationId="{B3B3C8C5-DC26-4044-A74C-C76B0D140D34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01:26:00.448" v="4157" actId="404"/>
        <pc:sldMkLst>
          <pc:docMk/>
          <pc:sldMk cId="317693037" sldId="281"/>
        </pc:sldMkLst>
        <pc:spChg chg="mod">
          <ac:chgData name="Coburn, John" userId="b4a4d9ec-15ec-43ba-a88e-a5d6974a3584" providerId="ADAL" clId="{763BB24E-86AA-4F42-9FA7-3EEA8A347E48}" dt="2024-06-14T01:26:00.448" v="4157" actId="404"/>
          <ac:spMkLst>
            <pc:docMk/>
            <pc:sldMk cId="317693037" sldId="281"/>
            <ac:spMk id="13" creationId="{D3DCA074-A082-4099-BAC1-CA819BA5905F}"/>
          </ac:spMkLst>
        </pc:spChg>
        <pc:picChg chg="del">
          <ac:chgData name="Coburn, John" userId="b4a4d9ec-15ec-43ba-a88e-a5d6974a3584" providerId="ADAL" clId="{763BB24E-86AA-4F42-9FA7-3EEA8A347E48}" dt="2024-06-11T14:26:28.367" v="1743" actId="478"/>
          <ac:picMkLst>
            <pc:docMk/>
            <pc:sldMk cId="317693037" sldId="281"/>
            <ac:picMk id="5" creationId="{59FBE9A2-06D1-4981-8834-BEF60A32F409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8:42:46.883" v="4625" actId="20577"/>
        <pc:sldMkLst>
          <pc:docMk/>
          <pc:sldMk cId="1713479205" sldId="282"/>
        </pc:sldMkLst>
        <pc:spChg chg="del">
          <ac:chgData name="Coburn, John" userId="b4a4d9ec-15ec-43ba-a88e-a5d6974a3584" providerId="ADAL" clId="{763BB24E-86AA-4F42-9FA7-3EEA8A347E48}" dt="2024-06-14T01:20:18.156" v="3969" actId="478"/>
          <ac:spMkLst>
            <pc:docMk/>
            <pc:sldMk cId="1713479205" sldId="282"/>
            <ac:spMk id="11" creationId="{24187AA0-70EE-4203-A2F7-BFDACBA8E77E}"/>
          </ac:spMkLst>
        </pc:spChg>
        <pc:spChg chg="mod">
          <ac:chgData name="Coburn, John" userId="b4a4d9ec-15ec-43ba-a88e-a5d6974a3584" providerId="ADAL" clId="{763BB24E-86AA-4F42-9FA7-3EEA8A347E48}" dt="2024-06-14T18:42:46.883" v="4625" actId="20577"/>
          <ac:spMkLst>
            <pc:docMk/>
            <pc:sldMk cId="1713479205" sldId="282"/>
            <ac:spMk id="13" creationId="{FE5B5EAF-5621-42F8-BED3-693F9D97AE29}"/>
          </ac:spMkLst>
        </pc:spChg>
        <pc:picChg chg="del">
          <ac:chgData name="Coburn, John" userId="b4a4d9ec-15ec-43ba-a88e-a5d6974a3584" providerId="ADAL" clId="{763BB24E-86AA-4F42-9FA7-3EEA8A347E48}" dt="2024-06-11T14:26:34.035" v="1745" actId="478"/>
          <ac:picMkLst>
            <pc:docMk/>
            <pc:sldMk cId="1713479205" sldId="282"/>
            <ac:picMk id="6" creationId="{87D70EDA-5647-496D-86AE-CE2F4A4B5DC8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12:58.754" v="8020" actId="20577"/>
        <pc:sldMkLst>
          <pc:docMk/>
          <pc:sldMk cId="931888346" sldId="283"/>
        </pc:sldMkLst>
        <pc:spChg chg="mod">
          <ac:chgData name="Coburn, John" userId="b4a4d9ec-15ec-43ba-a88e-a5d6974a3584" providerId="ADAL" clId="{763BB24E-86AA-4F42-9FA7-3EEA8A347E48}" dt="2024-06-15T11:12:58.754" v="8020" actId="20577"/>
          <ac:spMkLst>
            <pc:docMk/>
            <pc:sldMk cId="931888346" sldId="283"/>
            <ac:spMk id="9" creationId="{CC29092D-8420-4214-B0DC-7A3A016D9BDC}"/>
          </ac:spMkLst>
        </pc:spChg>
        <pc:picChg chg="del">
          <ac:chgData name="Coburn, John" userId="b4a4d9ec-15ec-43ba-a88e-a5d6974a3584" providerId="ADAL" clId="{763BB24E-86AA-4F42-9FA7-3EEA8A347E48}" dt="2024-06-11T14:26:42.791" v="1747" actId="478"/>
          <ac:picMkLst>
            <pc:docMk/>
            <pc:sldMk cId="931888346" sldId="283"/>
            <ac:picMk id="5" creationId="{DC4D2546-29F3-4208-8F21-39A85B4DE36C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40:41.472" v="8834" actId="313"/>
        <pc:sldMkLst>
          <pc:docMk/>
          <pc:sldMk cId="2652402265" sldId="284"/>
        </pc:sldMkLst>
        <pc:spChg chg="mod">
          <ac:chgData name="Coburn, John" userId="b4a4d9ec-15ec-43ba-a88e-a5d6974a3584" providerId="ADAL" clId="{763BB24E-86AA-4F42-9FA7-3EEA8A347E48}" dt="2024-06-15T11:40:41.472" v="8834" actId="313"/>
          <ac:spMkLst>
            <pc:docMk/>
            <pc:sldMk cId="2652402265" sldId="284"/>
            <ac:spMk id="15" creationId="{21349787-C97F-42FB-86D0-D772EE0CBEE0}"/>
          </ac:spMkLst>
        </pc:spChg>
        <pc:picChg chg="del">
          <ac:chgData name="Coburn, John" userId="b4a4d9ec-15ec-43ba-a88e-a5d6974a3584" providerId="ADAL" clId="{763BB24E-86AA-4F42-9FA7-3EEA8A347E48}" dt="2024-06-11T14:26:50.606" v="1749" actId="478"/>
          <ac:picMkLst>
            <pc:docMk/>
            <pc:sldMk cId="2652402265" sldId="284"/>
            <ac:picMk id="5" creationId="{8D727B91-0565-445E-A3E2-D567AA61D6E1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58:35.920" v="7702" actId="478"/>
        <pc:sldMkLst>
          <pc:docMk/>
          <pc:sldMk cId="1616482804" sldId="285"/>
        </pc:sldMkLst>
        <pc:spChg chg="mod">
          <ac:chgData name="Coburn, John" userId="b4a4d9ec-15ec-43ba-a88e-a5d6974a3584" providerId="ADAL" clId="{763BB24E-86AA-4F42-9FA7-3EEA8A347E48}" dt="2024-06-14T18:54:03.151" v="5144" actId="14100"/>
          <ac:spMkLst>
            <pc:docMk/>
            <pc:sldMk cId="1616482804" sldId="285"/>
            <ac:spMk id="11" creationId="{A739C58C-5FCD-4DDA-88C7-B5B7B15DF94C}"/>
          </ac:spMkLst>
        </pc:spChg>
        <pc:picChg chg="del">
          <ac:chgData name="Coburn, John" userId="b4a4d9ec-15ec-43ba-a88e-a5d6974a3584" providerId="ADAL" clId="{763BB24E-86AA-4F42-9FA7-3EEA8A347E48}" dt="2024-06-14T19:58:35.920" v="7702" actId="478"/>
          <ac:picMkLst>
            <pc:docMk/>
            <pc:sldMk cId="1616482804" sldId="285"/>
            <ac:picMk id="6" creationId="{1E3A62A7-55FB-4399-9793-7FAC44841226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8:56:44.207" v="5311" actId="478"/>
        <pc:sldMkLst>
          <pc:docMk/>
          <pc:sldMk cId="1321349439" sldId="286"/>
        </pc:sldMkLst>
        <pc:spChg chg="mod">
          <ac:chgData name="Coburn, John" userId="b4a4d9ec-15ec-43ba-a88e-a5d6974a3584" providerId="ADAL" clId="{763BB24E-86AA-4F42-9FA7-3EEA8A347E48}" dt="2024-06-14T18:56:42.319" v="5310" actId="1076"/>
          <ac:spMkLst>
            <pc:docMk/>
            <pc:sldMk cId="1321349439" sldId="286"/>
            <ac:spMk id="11" creationId="{A0DD7D9F-8294-4267-A353-0B23FC14A760}"/>
          </ac:spMkLst>
        </pc:spChg>
        <pc:picChg chg="del">
          <ac:chgData name="Coburn, John" userId="b4a4d9ec-15ec-43ba-a88e-a5d6974a3584" providerId="ADAL" clId="{763BB24E-86AA-4F42-9FA7-3EEA8A347E48}" dt="2024-06-14T18:56:44.207" v="5311" actId="478"/>
          <ac:picMkLst>
            <pc:docMk/>
            <pc:sldMk cId="1321349439" sldId="286"/>
            <ac:picMk id="5" creationId="{9A71F47E-AE87-4517-99D6-C8B4F287EFDE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08:04.801" v="6009" actId="478"/>
        <pc:sldMkLst>
          <pc:docMk/>
          <pc:sldMk cId="2627552705" sldId="287"/>
        </pc:sldMkLst>
        <pc:spChg chg="mod">
          <ac:chgData name="Coburn, John" userId="b4a4d9ec-15ec-43ba-a88e-a5d6974a3584" providerId="ADAL" clId="{763BB24E-86AA-4F42-9FA7-3EEA8A347E48}" dt="2024-06-14T18:57:52.624" v="5391" actId="20577"/>
          <ac:spMkLst>
            <pc:docMk/>
            <pc:sldMk cId="2627552705" sldId="287"/>
            <ac:spMk id="11" creationId="{AA7994AA-19DB-4306-858F-C71D2AD37359}"/>
          </ac:spMkLst>
        </pc:spChg>
        <pc:picChg chg="del">
          <ac:chgData name="Coburn, John" userId="b4a4d9ec-15ec-43ba-a88e-a5d6974a3584" providerId="ADAL" clId="{763BB24E-86AA-4F42-9FA7-3EEA8A347E48}" dt="2024-06-14T19:08:04.801" v="6009" actId="478"/>
          <ac:picMkLst>
            <pc:docMk/>
            <pc:sldMk cId="2627552705" sldId="287"/>
            <ac:picMk id="5" creationId="{F2FCFEE3-DF5D-41A5-8074-CE9A3CA1D5D6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59:19.411" v="7745" actId="20577"/>
        <pc:sldMkLst>
          <pc:docMk/>
          <pc:sldMk cId="651233427" sldId="288"/>
        </pc:sldMkLst>
        <pc:spChg chg="mod">
          <ac:chgData name="Coburn, John" userId="b4a4d9ec-15ec-43ba-a88e-a5d6974a3584" providerId="ADAL" clId="{763BB24E-86AA-4F42-9FA7-3EEA8A347E48}" dt="2024-06-14T19:59:19.411" v="7745" actId="20577"/>
          <ac:spMkLst>
            <pc:docMk/>
            <pc:sldMk cId="651233427" sldId="288"/>
            <ac:spMk id="11" creationId="{1BFDA867-2B72-4A4B-B2CA-5B3ED820F282}"/>
          </ac:spMkLst>
        </pc:spChg>
        <pc:picChg chg="del">
          <ac:chgData name="Coburn, John" userId="b4a4d9ec-15ec-43ba-a88e-a5d6974a3584" providerId="ADAL" clId="{763BB24E-86AA-4F42-9FA7-3EEA8A347E48}" dt="2024-06-14T19:03:11.761" v="5676" actId="478"/>
          <ac:picMkLst>
            <pc:docMk/>
            <pc:sldMk cId="651233427" sldId="288"/>
            <ac:picMk id="5" creationId="{FDB6F0C5-096C-45FC-9649-5BED2D17C06E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06:38.550" v="5940" actId="313"/>
        <pc:sldMkLst>
          <pc:docMk/>
          <pc:sldMk cId="1891947413" sldId="289"/>
        </pc:sldMkLst>
        <pc:spChg chg="mod">
          <ac:chgData name="Coburn, John" userId="b4a4d9ec-15ec-43ba-a88e-a5d6974a3584" providerId="ADAL" clId="{763BB24E-86AA-4F42-9FA7-3EEA8A347E48}" dt="2024-06-14T19:06:38.550" v="5940" actId="313"/>
          <ac:spMkLst>
            <pc:docMk/>
            <pc:sldMk cId="1891947413" sldId="289"/>
            <ac:spMk id="13" creationId="{40E84169-5DEB-4570-9847-0560924616E1}"/>
          </ac:spMkLst>
        </pc:spChg>
        <pc:picChg chg="del">
          <ac:chgData name="Coburn, John" userId="b4a4d9ec-15ec-43ba-a88e-a5d6974a3584" providerId="ADAL" clId="{763BB24E-86AA-4F42-9FA7-3EEA8A347E48}" dt="2024-06-14T19:05:08.226" v="5755" actId="478"/>
          <ac:picMkLst>
            <pc:docMk/>
            <pc:sldMk cId="1891947413" sldId="289"/>
            <ac:picMk id="5" creationId="{5E92281B-AE48-4F70-BCD4-B984AF0D0251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42:21.154" v="8941" actId="1076"/>
        <pc:sldMkLst>
          <pc:docMk/>
          <pc:sldMk cId="4100315965" sldId="290"/>
        </pc:sldMkLst>
        <pc:spChg chg="mod">
          <ac:chgData name="Coburn, John" userId="b4a4d9ec-15ec-43ba-a88e-a5d6974a3584" providerId="ADAL" clId="{763BB24E-86AA-4F42-9FA7-3EEA8A347E48}" dt="2024-06-15T11:42:21.154" v="8941" actId="1076"/>
          <ac:spMkLst>
            <pc:docMk/>
            <pc:sldMk cId="4100315965" sldId="290"/>
            <ac:spMk id="11" creationId="{A4669CB1-961E-4ADF-A039-6D95729060AD}"/>
          </ac:spMkLst>
        </pc:spChg>
        <pc:picChg chg="del">
          <ac:chgData name="Coburn, John" userId="b4a4d9ec-15ec-43ba-a88e-a5d6974a3584" providerId="ADAL" clId="{763BB24E-86AA-4F42-9FA7-3EEA8A347E48}" dt="2024-06-14T19:07:06.096" v="5990" actId="478"/>
          <ac:picMkLst>
            <pc:docMk/>
            <pc:sldMk cId="4100315965" sldId="290"/>
            <ac:picMk id="5" creationId="{1354AD58-16DB-4A01-8C59-B8F5758B142A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44:35.891" v="9031" actId="20577"/>
        <pc:sldMkLst>
          <pc:docMk/>
          <pc:sldMk cId="1096644749" sldId="291"/>
        </pc:sldMkLst>
        <pc:spChg chg="mod">
          <ac:chgData name="Coburn, John" userId="b4a4d9ec-15ec-43ba-a88e-a5d6974a3584" providerId="ADAL" clId="{763BB24E-86AA-4F42-9FA7-3EEA8A347E48}" dt="2024-06-15T11:44:35.891" v="9031" actId="20577"/>
          <ac:spMkLst>
            <pc:docMk/>
            <pc:sldMk cId="1096644749" sldId="291"/>
            <ac:spMk id="11" creationId="{4DFAD8B6-E6B9-45BE-A4FD-CC5159702592}"/>
          </ac:spMkLst>
        </pc:spChg>
        <pc:picChg chg="del">
          <ac:chgData name="Coburn, John" userId="b4a4d9ec-15ec-43ba-a88e-a5d6974a3584" providerId="ADAL" clId="{763BB24E-86AA-4F42-9FA7-3EEA8A347E48}" dt="2024-06-14T19:07:12.297" v="5992" actId="478"/>
          <ac:picMkLst>
            <pc:docMk/>
            <pc:sldMk cId="1096644749" sldId="291"/>
            <ac:picMk id="5" creationId="{FB83D2F7-43A3-4810-887C-548EAC84910E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59:51.075" v="7758" actId="404"/>
        <pc:sldMkLst>
          <pc:docMk/>
          <pc:sldMk cId="2740082526" sldId="292"/>
        </pc:sldMkLst>
        <pc:spChg chg="mod">
          <ac:chgData name="Coburn, John" userId="b4a4d9ec-15ec-43ba-a88e-a5d6974a3584" providerId="ADAL" clId="{763BB24E-86AA-4F42-9FA7-3EEA8A347E48}" dt="2024-06-14T19:59:51.075" v="7758" actId="404"/>
          <ac:spMkLst>
            <pc:docMk/>
            <pc:sldMk cId="2740082526" sldId="292"/>
            <ac:spMk id="11" creationId="{F69B386F-A297-4C37-9433-0ED43EAD7D17}"/>
          </ac:spMkLst>
        </pc:spChg>
        <pc:picChg chg="del">
          <ac:chgData name="Coburn, John" userId="b4a4d9ec-15ec-43ba-a88e-a5d6974a3584" providerId="ADAL" clId="{763BB24E-86AA-4F42-9FA7-3EEA8A347E48}" dt="2024-06-14T19:07:19.433" v="5994" actId="478"/>
          <ac:picMkLst>
            <pc:docMk/>
            <pc:sldMk cId="2740082526" sldId="292"/>
            <ac:picMk id="5" creationId="{00744A3D-22F2-493F-9654-3A60F270550A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22:11.448" v="6477" actId="1076"/>
        <pc:sldMkLst>
          <pc:docMk/>
          <pc:sldMk cId="3521076982" sldId="293"/>
        </pc:sldMkLst>
        <pc:spChg chg="mod">
          <ac:chgData name="Coburn, John" userId="b4a4d9ec-15ec-43ba-a88e-a5d6974a3584" providerId="ADAL" clId="{763BB24E-86AA-4F42-9FA7-3EEA8A347E48}" dt="2024-06-14T19:22:11.448" v="6477" actId="1076"/>
          <ac:spMkLst>
            <pc:docMk/>
            <pc:sldMk cId="3521076982" sldId="293"/>
            <ac:spMk id="11" creationId="{83EA53D1-B28E-48FC-B1C2-704B42E42939}"/>
          </ac:spMkLst>
        </pc:spChg>
        <pc:picChg chg="del">
          <ac:chgData name="Coburn, John" userId="b4a4d9ec-15ec-43ba-a88e-a5d6974a3584" providerId="ADAL" clId="{763BB24E-86AA-4F42-9FA7-3EEA8A347E48}" dt="2024-06-14T19:07:26.016" v="5996" actId="478"/>
          <ac:picMkLst>
            <pc:docMk/>
            <pc:sldMk cId="3521076982" sldId="293"/>
            <ac:picMk id="6" creationId="{51DCB25C-B69B-4EEF-A3A7-ECA43CF82CAF}"/>
          </ac:picMkLst>
        </pc:picChg>
        <pc:picChg chg="del">
          <ac:chgData name="Coburn, John" userId="b4a4d9ec-15ec-43ba-a88e-a5d6974a3584" providerId="ADAL" clId="{763BB24E-86AA-4F42-9FA7-3EEA8A347E48}" dt="2024-06-14T19:18:10.487" v="6443" actId="478"/>
          <ac:picMkLst>
            <pc:docMk/>
            <pc:sldMk cId="3521076982" sldId="293"/>
            <ac:picMk id="13" creationId="{A2322245-4053-4036-86BE-94CDA71098CA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26:10.353" v="6685" actId="20577"/>
        <pc:sldMkLst>
          <pc:docMk/>
          <pc:sldMk cId="2792275259" sldId="294"/>
        </pc:sldMkLst>
        <pc:spChg chg="mod">
          <ac:chgData name="Coburn, John" userId="b4a4d9ec-15ec-43ba-a88e-a5d6974a3584" providerId="ADAL" clId="{763BB24E-86AA-4F42-9FA7-3EEA8A347E48}" dt="2024-06-14T19:26:10.353" v="6685" actId="20577"/>
          <ac:spMkLst>
            <pc:docMk/>
            <pc:sldMk cId="2792275259" sldId="294"/>
            <ac:spMk id="12" creationId="{295B47D7-0861-4F63-804E-79039035BFA4}"/>
          </ac:spMkLst>
        </pc:spChg>
        <pc:picChg chg="del">
          <ac:chgData name="Coburn, John" userId="b4a4d9ec-15ec-43ba-a88e-a5d6974a3584" providerId="ADAL" clId="{763BB24E-86AA-4F42-9FA7-3EEA8A347E48}" dt="2024-06-14T19:07:31.439" v="5998" actId="478"/>
          <ac:picMkLst>
            <pc:docMk/>
            <pc:sldMk cId="2792275259" sldId="294"/>
            <ac:picMk id="5" creationId="{55FD8D98-18A8-47A0-838E-506137B0B775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32:32.592" v="6871" actId="1076"/>
        <pc:sldMkLst>
          <pc:docMk/>
          <pc:sldMk cId="3008896825" sldId="295"/>
        </pc:sldMkLst>
        <pc:spChg chg="mod">
          <ac:chgData name="Coburn, John" userId="b4a4d9ec-15ec-43ba-a88e-a5d6974a3584" providerId="ADAL" clId="{763BB24E-86AA-4F42-9FA7-3EEA8A347E48}" dt="2024-06-14T19:32:32.592" v="6871" actId="1076"/>
          <ac:spMkLst>
            <pc:docMk/>
            <pc:sldMk cId="3008896825" sldId="295"/>
            <ac:spMk id="13" creationId="{104D183D-66B7-4DA1-89B1-0796C84F67E8}"/>
          </ac:spMkLst>
        </pc:spChg>
        <pc:picChg chg="del">
          <ac:chgData name="Coburn, John" userId="b4a4d9ec-15ec-43ba-a88e-a5d6974a3584" providerId="ADAL" clId="{763BB24E-86AA-4F42-9FA7-3EEA8A347E48}" dt="2024-06-14T19:07:36.400" v="6000" actId="478"/>
          <ac:picMkLst>
            <pc:docMk/>
            <pc:sldMk cId="3008896825" sldId="295"/>
            <ac:picMk id="5" creationId="{678C02A7-E2DC-424A-8F94-2DF67DF5A457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17:41.132" v="8045" actId="20577"/>
        <pc:sldMkLst>
          <pc:docMk/>
          <pc:sldMk cId="1537631514" sldId="296"/>
        </pc:sldMkLst>
        <pc:spChg chg="mod">
          <ac:chgData name="Coburn, John" userId="b4a4d9ec-15ec-43ba-a88e-a5d6974a3584" providerId="ADAL" clId="{763BB24E-86AA-4F42-9FA7-3EEA8A347E48}" dt="2024-06-15T11:17:41.132" v="8045" actId="20577"/>
          <ac:spMkLst>
            <pc:docMk/>
            <pc:sldMk cId="1537631514" sldId="296"/>
            <ac:spMk id="11" creationId="{F2EB55FF-7E1C-48E8-97BE-382338FDA74D}"/>
          </ac:spMkLst>
        </pc:spChg>
        <pc:picChg chg="del">
          <ac:chgData name="Coburn, John" userId="b4a4d9ec-15ec-43ba-a88e-a5d6974a3584" providerId="ADAL" clId="{763BB24E-86AA-4F42-9FA7-3EEA8A347E48}" dt="2024-06-14T19:07:41.328" v="6002" actId="478"/>
          <ac:picMkLst>
            <pc:docMk/>
            <pc:sldMk cId="1537631514" sldId="296"/>
            <ac:picMk id="5" creationId="{B65A8029-8835-4901-B573-48A8FABE4DD5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30:46.462" v="8370" actId="33524"/>
        <pc:sldMkLst>
          <pc:docMk/>
          <pc:sldMk cId="2735875147" sldId="297"/>
        </pc:sldMkLst>
        <pc:spChg chg="mod">
          <ac:chgData name="Coburn, John" userId="b4a4d9ec-15ec-43ba-a88e-a5d6974a3584" providerId="ADAL" clId="{763BB24E-86AA-4F42-9FA7-3EEA8A347E48}" dt="2024-06-15T11:30:46.462" v="8370" actId="33524"/>
          <ac:spMkLst>
            <pc:docMk/>
            <pc:sldMk cId="2735875147" sldId="297"/>
            <ac:spMk id="17" creationId="{3969957C-26D6-40FB-882A-FA0A9E817208}"/>
          </ac:spMkLst>
        </pc:spChg>
        <pc:picChg chg="del">
          <ac:chgData name="Coburn, John" userId="b4a4d9ec-15ec-43ba-a88e-a5d6974a3584" providerId="ADAL" clId="{763BB24E-86AA-4F42-9FA7-3EEA8A347E48}" dt="2024-06-14T19:07:46.080" v="6004" actId="478"/>
          <ac:picMkLst>
            <pc:docMk/>
            <pc:sldMk cId="2735875147" sldId="297"/>
            <ac:picMk id="5" creationId="{FB0CA21E-6AA4-434B-AECD-A71CE562569B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49:06.544" v="7505" actId="20577"/>
        <pc:sldMkLst>
          <pc:docMk/>
          <pc:sldMk cId="645985678" sldId="298"/>
        </pc:sldMkLst>
        <pc:spChg chg="mod">
          <ac:chgData name="Coburn, John" userId="b4a4d9ec-15ec-43ba-a88e-a5d6974a3584" providerId="ADAL" clId="{763BB24E-86AA-4F42-9FA7-3EEA8A347E48}" dt="2024-06-14T19:49:06.544" v="7505" actId="20577"/>
          <ac:spMkLst>
            <pc:docMk/>
            <pc:sldMk cId="645985678" sldId="298"/>
            <ac:spMk id="11" creationId="{857E49A0-FB76-40B2-8BF3-AB6AF2E51237}"/>
          </ac:spMkLst>
        </pc:spChg>
        <pc:picChg chg="del">
          <ac:chgData name="Coburn, John" userId="b4a4d9ec-15ec-43ba-a88e-a5d6974a3584" providerId="ADAL" clId="{763BB24E-86AA-4F42-9FA7-3EEA8A347E48}" dt="2024-06-14T19:07:51.199" v="6006" actId="478"/>
          <ac:picMkLst>
            <pc:docMk/>
            <pc:sldMk cId="645985678" sldId="298"/>
            <ac:picMk id="5" creationId="{6A6D8BFD-5DA0-4C73-9A16-2E767D9EC775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08:33.831" v="6014" actId="478"/>
        <pc:sldMkLst>
          <pc:docMk/>
          <pc:sldMk cId="3203975762" sldId="299"/>
        </pc:sldMkLst>
        <pc:spChg chg="mod">
          <ac:chgData name="Coburn, John" userId="b4a4d9ec-15ec-43ba-a88e-a5d6974a3584" providerId="ADAL" clId="{763BB24E-86AA-4F42-9FA7-3EEA8A347E48}" dt="2024-06-11T12:30:10.310" v="964" actId="20577"/>
          <ac:spMkLst>
            <pc:docMk/>
            <pc:sldMk cId="3203975762" sldId="299"/>
            <ac:spMk id="5" creationId="{E2E2D97A-3882-4B5D-9E1C-AC4941947A00}"/>
          </ac:spMkLst>
        </pc:spChg>
        <pc:picChg chg="del">
          <ac:chgData name="Coburn, John" userId="b4a4d9ec-15ec-43ba-a88e-a5d6974a3584" providerId="ADAL" clId="{763BB24E-86AA-4F42-9FA7-3EEA8A347E48}" dt="2024-06-14T19:08:33.831" v="6014" actId="478"/>
          <ac:picMkLst>
            <pc:docMk/>
            <pc:sldMk cId="3203975762" sldId="299"/>
            <ac:picMk id="10" creationId="{46A829E4-C016-4F6F-8B80-308802C49485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08:37.193" v="6015" actId="478"/>
        <pc:sldMkLst>
          <pc:docMk/>
          <pc:sldMk cId="3269876590" sldId="300"/>
        </pc:sldMkLst>
        <pc:spChg chg="mod">
          <ac:chgData name="Coburn, John" userId="b4a4d9ec-15ec-43ba-a88e-a5d6974a3584" providerId="ADAL" clId="{763BB24E-86AA-4F42-9FA7-3EEA8A347E48}" dt="2024-06-14T18:38:11.565" v="4520" actId="20577"/>
          <ac:spMkLst>
            <pc:docMk/>
            <pc:sldMk cId="3269876590" sldId="300"/>
            <ac:spMk id="10" creationId="{1A7227E2-568B-43EF-B290-AA85C0C9F765}"/>
          </ac:spMkLst>
        </pc:spChg>
        <pc:picChg chg="del">
          <ac:chgData name="Coburn, John" userId="b4a4d9ec-15ec-43ba-a88e-a5d6974a3584" providerId="ADAL" clId="{763BB24E-86AA-4F42-9FA7-3EEA8A347E48}" dt="2024-06-14T19:08:37.193" v="6015" actId="478"/>
          <ac:picMkLst>
            <pc:docMk/>
            <pc:sldMk cId="3269876590" sldId="300"/>
            <ac:picMk id="8" creationId="{E080DEEC-9A27-4B7E-AD07-FE5BD4085AA8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08:41.647" v="6016" actId="478"/>
        <pc:sldMkLst>
          <pc:docMk/>
          <pc:sldMk cId="2009881777" sldId="301"/>
        </pc:sldMkLst>
        <pc:spChg chg="mod">
          <ac:chgData name="Coburn, John" userId="b4a4d9ec-15ec-43ba-a88e-a5d6974a3584" providerId="ADAL" clId="{763BB24E-86AA-4F42-9FA7-3EEA8A347E48}" dt="2024-06-11T12:11:44.767" v="693" actId="20577"/>
          <ac:spMkLst>
            <pc:docMk/>
            <pc:sldMk cId="2009881777" sldId="301"/>
            <ac:spMk id="10" creationId="{1B2AFF36-61FB-4910-8463-07A0AD16F8C0}"/>
          </ac:spMkLst>
        </pc:spChg>
        <pc:picChg chg="del">
          <ac:chgData name="Coburn, John" userId="b4a4d9ec-15ec-43ba-a88e-a5d6974a3584" providerId="ADAL" clId="{763BB24E-86AA-4F42-9FA7-3EEA8A347E48}" dt="2024-06-14T19:08:41.647" v="6016" actId="478"/>
          <ac:picMkLst>
            <pc:docMk/>
            <pc:sldMk cId="2009881777" sldId="301"/>
            <ac:picMk id="3" creationId="{EB8295E7-0C46-4AB0-B45E-A4F5310386EE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8:40:26.638" v="4571" actId="20577"/>
        <pc:sldMkLst>
          <pc:docMk/>
          <pc:sldMk cId="2653381166" sldId="304"/>
        </pc:sldMkLst>
        <pc:spChg chg="mod">
          <ac:chgData name="Coburn, John" userId="b4a4d9ec-15ec-43ba-a88e-a5d6974a3584" providerId="ADAL" clId="{763BB24E-86AA-4F42-9FA7-3EEA8A347E48}" dt="2024-06-14T18:40:26.638" v="4571" actId="20577"/>
          <ac:spMkLst>
            <pc:docMk/>
            <pc:sldMk cId="2653381166" sldId="304"/>
            <ac:spMk id="13" creationId="{D6389E15-D2EF-41F2-9832-91ED3479383F}"/>
          </ac:spMkLst>
        </pc:spChg>
        <pc:picChg chg="del">
          <ac:chgData name="Coburn, John" userId="b4a4d9ec-15ec-43ba-a88e-a5d6974a3584" providerId="ADAL" clId="{763BB24E-86AA-4F42-9FA7-3EEA8A347E48}" dt="2024-06-11T14:25:54.435" v="1730" actId="478"/>
          <ac:picMkLst>
            <pc:docMk/>
            <pc:sldMk cId="2653381166" sldId="304"/>
            <ac:picMk id="6" creationId="{EAF1E20F-7375-48A3-B85E-0EB9CCDB56A3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00:43:56.107" v="2392" actId="20577"/>
        <pc:sldMkLst>
          <pc:docMk/>
          <pc:sldMk cId="2066101155" sldId="305"/>
        </pc:sldMkLst>
        <pc:spChg chg="mod">
          <ac:chgData name="Coburn, John" userId="b4a4d9ec-15ec-43ba-a88e-a5d6974a3584" providerId="ADAL" clId="{763BB24E-86AA-4F42-9FA7-3EEA8A347E48}" dt="2024-06-14T00:43:56.107" v="2392" actId="20577"/>
          <ac:spMkLst>
            <pc:docMk/>
            <pc:sldMk cId="2066101155" sldId="305"/>
            <ac:spMk id="7" creationId="{1B569C46-E964-43C9-A11D-4FA95F9A5BA9}"/>
          </ac:spMkLst>
        </pc:spChg>
        <pc:picChg chg="del">
          <ac:chgData name="Coburn, John" userId="b4a4d9ec-15ec-43ba-a88e-a5d6974a3584" providerId="ADAL" clId="{763BB24E-86AA-4F42-9FA7-3EEA8A347E48}" dt="2024-06-11T14:25:59.048" v="1732" actId="478"/>
          <ac:picMkLst>
            <pc:docMk/>
            <pc:sldMk cId="2066101155" sldId="305"/>
            <ac:picMk id="8" creationId="{CAD41FE7-1451-42BB-A890-C057382DC085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32:19.085" v="8375"/>
        <pc:sldMkLst>
          <pc:docMk/>
          <pc:sldMk cId="4040432079" sldId="306"/>
        </pc:sldMkLst>
        <pc:spChg chg="mod">
          <ac:chgData name="Coburn, John" userId="b4a4d9ec-15ec-43ba-a88e-a5d6974a3584" providerId="ADAL" clId="{763BB24E-86AA-4F42-9FA7-3EEA8A347E48}" dt="2024-06-15T11:32:19.085" v="8375"/>
          <ac:spMkLst>
            <pc:docMk/>
            <pc:sldMk cId="4040432079" sldId="306"/>
            <ac:spMk id="9" creationId="{6615C799-ADEC-417B-8084-474246D3F82D}"/>
          </ac:spMkLst>
        </pc:spChg>
        <pc:picChg chg="del">
          <ac:chgData name="Coburn, John" userId="b4a4d9ec-15ec-43ba-a88e-a5d6974a3584" providerId="ADAL" clId="{763BB24E-86AA-4F42-9FA7-3EEA8A347E48}" dt="2024-06-11T14:26:03.654" v="1734" actId="478"/>
          <ac:picMkLst>
            <pc:docMk/>
            <pc:sldMk cId="4040432079" sldId="306"/>
            <ac:picMk id="10" creationId="{639CF562-F9A9-437A-969E-CCF5E1144C2A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32:13.268" v="8373"/>
        <pc:sldMkLst>
          <pc:docMk/>
          <pc:sldMk cId="3696162458" sldId="307"/>
        </pc:sldMkLst>
        <pc:spChg chg="mod">
          <ac:chgData name="Coburn, John" userId="b4a4d9ec-15ec-43ba-a88e-a5d6974a3584" providerId="ADAL" clId="{763BB24E-86AA-4F42-9FA7-3EEA8A347E48}" dt="2024-06-14T19:58:20.704" v="7701" actId="1076"/>
          <ac:spMkLst>
            <pc:docMk/>
            <pc:sldMk cId="3696162458" sldId="307"/>
            <ac:spMk id="7" creationId="{71A07809-5453-4F39-B330-46E765001420}"/>
          </ac:spMkLst>
        </pc:spChg>
        <pc:spChg chg="mod">
          <ac:chgData name="Coburn, John" userId="b4a4d9ec-15ec-43ba-a88e-a5d6974a3584" providerId="ADAL" clId="{763BB24E-86AA-4F42-9FA7-3EEA8A347E48}" dt="2024-06-15T11:32:13.268" v="8373"/>
          <ac:spMkLst>
            <pc:docMk/>
            <pc:sldMk cId="3696162458" sldId="307"/>
            <ac:spMk id="9" creationId="{3D2B2345-0D56-4847-BF33-ED2984EF24B3}"/>
          </ac:spMkLst>
        </pc:spChg>
        <pc:picChg chg="del">
          <ac:chgData name="Coburn, John" userId="b4a4d9ec-15ec-43ba-a88e-a5d6974a3584" providerId="ADAL" clId="{763BB24E-86AA-4F42-9FA7-3EEA8A347E48}" dt="2024-06-11T14:26:08.864" v="1736" actId="478"/>
          <ac:picMkLst>
            <pc:docMk/>
            <pc:sldMk cId="3696162458" sldId="307"/>
            <ac:picMk id="10" creationId="{5C680AA7-1EA1-43CE-9811-19799FAEDBB0}"/>
          </ac:picMkLst>
        </pc:picChg>
        <pc:picChg chg="del">
          <ac:chgData name="Coburn, John" userId="b4a4d9ec-15ec-43ba-a88e-a5d6974a3584" providerId="ADAL" clId="{763BB24E-86AA-4F42-9FA7-3EEA8A347E48}" dt="2024-06-14T00:55:31.246" v="2880" actId="478"/>
          <ac:picMkLst>
            <pc:docMk/>
            <pc:sldMk cId="3696162458" sldId="307"/>
            <ac:picMk id="11" creationId="{DF27DE7A-2BAC-460D-A69A-67A0CB7ED3B0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38:15.541" v="8578" actId="790"/>
        <pc:sldMkLst>
          <pc:docMk/>
          <pc:sldMk cId="3116652817" sldId="308"/>
        </pc:sldMkLst>
        <pc:spChg chg="mod">
          <ac:chgData name="Coburn, John" userId="b4a4d9ec-15ec-43ba-a88e-a5d6974a3584" providerId="ADAL" clId="{763BB24E-86AA-4F42-9FA7-3EEA8A347E48}" dt="2024-06-15T11:38:15.541" v="8578" actId="790"/>
          <ac:spMkLst>
            <pc:docMk/>
            <pc:sldMk cId="3116652817" sldId="308"/>
            <ac:spMk id="9" creationId="{F60BC59C-B81E-4FA3-B923-A1817C169E07}"/>
          </ac:spMkLst>
        </pc:spChg>
        <pc:picChg chg="del">
          <ac:chgData name="Coburn, John" userId="b4a4d9ec-15ec-43ba-a88e-a5d6974a3584" providerId="ADAL" clId="{763BB24E-86AA-4F42-9FA7-3EEA8A347E48}" dt="2024-06-11T14:26:13.300" v="1738" actId="478"/>
          <ac:picMkLst>
            <pc:docMk/>
            <pc:sldMk cId="3116652817" sldId="308"/>
            <ac:picMk id="10" creationId="{5850BE94-B079-4BB6-B143-A66238B7D8D7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38:58.268" v="8631"/>
        <pc:sldMkLst>
          <pc:docMk/>
          <pc:sldMk cId="470240155" sldId="309"/>
        </pc:sldMkLst>
        <pc:spChg chg="mod">
          <ac:chgData name="Coburn, John" userId="b4a4d9ec-15ec-43ba-a88e-a5d6974a3584" providerId="ADAL" clId="{763BB24E-86AA-4F42-9FA7-3EEA8A347E48}" dt="2024-06-15T11:38:58.268" v="8631"/>
          <ac:spMkLst>
            <pc:docMk/>
            <pc:sldMk cId="470240155" sldId="309"/>
            <ac:spMk id="4" creationId="{3751D731-30C6-48BB-A780-3CF3C39888F4}"/>
          </ac:spMkLst>
        </pc:spChg>
        <pc:picChg chg="del">
          <ac:chgData name="Coburn, John" userId="b4a4d9ec-15ec-43ba-a88e-a5d6974a3584" providerId="ADAL" clId="{763BB24E-86AA-4F42-9FA7-3EEA8A347E48}" dt="2024-06-11T14:26:19.752" v="1740" actId="478"/>
          <ac:picMkLst>
            <pc:docMk/>
            <pc:sldMk cId="470240155" sldId="309"/>
            <ac:picMk id="10" creationId="{A72221C4-868C-4CD6-B833-87C9179E736C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8:36:59.896" v="4488" actId="20577"/>
        <pc:sldMkLst>
          <pc:docMk/>
          <pc:sldMk cId="635184506" sldId="310"/>
        </pc:sldMkLst>
        <pc:spChg chg="mod">
          <ac:chgData name="Coburn, John" userId="b4a4d9ec-15ec-43ba-a88e-a5d6974a3584" providerId="ADAL" clId="{763BB24E-86AA-4F42-9FA7-3EEA8A347E48}" dt="2024-06-14T18:36:59.896" v="4488" actId="20577"/>
          <ac:spMkLst>
            <pc:docMk/>
            <pc:sldMk cId="635184506" sldId="310"/>
            <ac:spMk id="4" creationId="{B7BB6C98-E200-4D14-8741-1C7D34577A65}"/>
          </ac:spMkLst>
        </pc:spChg>
        <pc:picChg chg="del">
          <ac:chgData name="Coburn, John" userId="b4a4d9ec-15ec-43ba-a88e-a5d6974a3584" providerId="ADAL" clId="{763BB24E-86AA-4F42-9FA7-3EEA8A347E48}" dt="2024-06-11T14:26:24.507" v="1742" actId="478"/>
          <ac:picMkLst>
            <pc:docMk/>
            <pc:sldMk cId="635184506" sldId="310"/>
            <ac:picMk id="9" creationId="{DAEA4780-7D79-4BB4-8BE0-CDD788CDC40B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29:17.625" v="8367" actId="20577"/>
        <pc:sldMkLst>
          <pc:docMk/>
          <pc:sldMk cId="1816616977" sldId="311"/>
        </pc:sldMkLst>
        <pc:spChg chg="mod">
          <ac:chgData name="Coburn, John" userId="b4a4d9ec-15ec-43ba-a88e-a5d6974a3584" providerId="ADAL" clId="{763BB24E-86AA-4F42-9FA7-3EEA8A347E48}" dt="2024-06-15T11:29:17.625" v="8367" actId="20577"/>
          <ac:spMkLst>
            <pc:docMk/>
            <pc:sldMk cId="1816616977" sldId="311"/>
            <ac:spMk id="12" creationId="{DC125AC1-D46C-4D50-AA29-D0DE5422EFA5}"/>
          </ac:spMkLst>
        </pc:spChg>
        <pc:picChg chg="del">
          <ac:chgData name="Coburn, John" userId="b4a4d9ec-15ec-43ba-a88e-a5d6974a3584" providerId="ADAL" clId="{763BB24E-86AA-4F42-9FA7-3EEA8A347E48}" dt="2024-06-11T14:26:31.098" v="1744" actId="478"/>
          <ac:picMkLst>
            <pc:docMk/>
            <pc:sldMk cId="1816616977" sldId="311"/>
            <ac:picMk id="9" creationId="{F968428A-6BB9-4672-B410-CD3F3B384D31}"/>
          </ac:picMkLst>
        </pc:picChg>
      </pc:sldChg>
      <pc:sldChg chg="addSp delSp modSp mod delAnim">
        <pc:chgData name="Coburn, John" userId="b4a4d9ec-15ec-43ba-a88e-a5d6974a3584" providerId="ADAL" clId="{763BB24E-86AA-4F42-9FA7-3EEA8A347E48}" dt="2024-06-14T01:30:57.027" v="4308" actId="1076"/>
        <pc:sldMkLst>
          <pc:docMk/>
          <pc:sldMk cId="1100410085" sldId="312"/>
        </pc:sldMkLst>
        <pc:spChg chg="mod">
          <ac:chgData name="Coburn, John" userId="b4a4d9ec-15ec-43ba-a88e-a5d6974a3584" providerId="ADAL" clId="{763BB24E-86AA-4F42-9FA7-3EEA8A347E48}" dt="2024-06-14T01:25:29.041" v="4152" actId="21"/>
          <ac:spMkLst>
            <pc:docMk/>
            <pc:sldMk cId="1100410085" sldId="312"/>
            <ac:spMk id="9" creationId="{568E4539-55B1-43E1-9381-C7BD5BF7A8B1}"/>
          </ac:spMkLst>
        </pc:spChg>
        <pc:picChg chg="add mod">
          <ac:chgData name="Coburn, John" userId="b4a4d9ec-15ec-43ba-a88e-a5d6974a3584" providerId="ADAL" clId="{763BB24E-86AA-4F42-9FA7-3EEA8A347E48}" dt="2024-06-14T01:30:57.027" v="4308" actId="1076"/>
          <ac:picMkLst>
            <pc:docMk/>
            <pc:sldMk cId="1100410085" sldId="312"/>
            <ac:picMk id="3" creationId="{E359AB01-46E9-BC89-45F1-AC9C1C969495}"/>
          </ac:picMkLst>
        </pc:picChg>
        <pc:picChg chg="del">
          <ac:chgData name="Coburn, John" userId="b4a4d9ec-15ec-43ba-a88e-a5d6974a3584" providerId="ADAL" clId="{763BB24E-86AA-4F42-9FA7-3EEA8A347E48}" dt="2024-06-11T14:26:40.349" v="1746" actId="478"/>
          <ac:picMkLst>
            <pc:docMk/>
            <pc:sldMk cId="1100410085" sldId="312"/>
            <ac:picMk id="10" creationId="{D75D993F-6261-4271-9E3D-9269ABD4C512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01:24:34.326" v="4139" actId="20577"/>
        <pc:sldMkLst>
          <pc:docMk/>
          <pc:sldMk cId="4292521846" sldId="313"/>
        </pc:sldMkLst>
        <pc:spChg chg="mod">
          <ac:chgData name="Coburn, John" userId="b4a4d9ec-15ec-43ba-a88e-a5d6974a3584" providerId="ADAL" clId="{763BB24E-86AA-4F42-9FA7-3EEA8A347E48}" dt="2024-06-14T01:24:34.326" v="4139" actId="20577"/>
          <ac:spMkLst>
            <pc:docMk/>
            <pc:sldMk cId="4292521846" sldId="313"/>
            <ac:spMk id="4" creationId="{F6B79E97-5690-4492-91EE-D47F1AC3BCDD}"/>
          </ac:spMkLst>
        </pc:spChg>
        <pc:picChg chg="del">
          <ac:chgData name="Coburn, John" userId="b4a4d9ec-15ec-43ba-a88e-a5d6974a3584" providerId="ADAL" clId="{763BB24E-86AA-4F42-9FA7-3EEA8A347E48}" dt="2024-06-11T14:26:46.924" v="1748" actId="478"/>
          <ac:picMkLst>
            <pc:docMk/>
            <pc:sldMk cId="4292521846" sldId="313"/>
            <ac:picMk id="9" creationId="{DCF79861-4AA0-400F-9E13-48921D052EDB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41:27.715" v="8940" actId="20577"/>
        <pc:sldMkLst>
          <pc:docMk/>
          <pc:sldMk cId="85477561" sldId="314"/>
        </pc:sldMkLst>
        <pc:spChg chg="mod">
          <ac:chgData name="Coburn, John" userId="b4a4d9ec-15ec-43ba-a88e-a5d6974a3584" providerId="ADAL" clId="{763BB24E-86AA-4F42-9FA7-3EEA8A347E48}" dt="2024-06-15T11:41:27.715" v="8940" actId="20577"/>
          <ac:spMkLst>
            <pc:docMk/>
            <pc:sldMk cId="85477561" sldId="314"/>
            <ac:spMk id="9" creationId="{704E2314-558A-4512-B82F-3D1E4B61802A}"/>
          </ac:spMkLst>
        </pc:spChg>
        <pc:picChg chg="del">
          <ac:chgData name="Coburn, John" userId="b4a4d9ec-15ec-43ba-a88e-a5d6974a3584" providerId="ADAL" clId="{763BB24E-86AA-4F42-9FA7-3EEA8A347E48}" dt="2024-06-14T19:08:13.232" v="6012" actId="478"/>
          <ac:picMkLst>
            <pc:docMk/>
            <pc:sldMk cId="85477561" sldId="314"/>
            <ac:picMk id="10" creationId="{53B57DF0-B7D2-4629-B3A3-C49E4968D501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13:18.811" v="8022"/>
        <pc:sldMkLst>
          <pc:docMk/>
          <pc:sldMk cId="879577834" sldId="315"/>
        </pc:sldMkLst>
        <pc:spChg chg="mod">
          <ac:chgData name="Coburn, John" userId="b4a4d9ec-15ec-43ba-a88e-a5d6974a3584" providerId="ADAL" clId="{763BB24E-86AA-4F42-9FA7-3EEA8A347E48}" dt="2024-06-15T11:13:18.811" v="8022"/>
          <ac:spMkLst>
            <pc:docMk/>
            <pc:sldMk cId="879577834" sldId="315"/>
            <ac:spMk id="9" creationId="{51DCC840-90F6-4592-BA16-276AE580617D}"/>
          </ac:spMkLst>
        </pc:spChg>
        <pc:picChg chg="del">
          <ac:chgData name="Coburn, John" userId="b4a4d9ec-15ec-43ba-a88e-a5d6974a3584" providerId="ADAL" clId="{763BB24E-86AA-4F42-9FA7-3EEA8A347E48}" dt="2024-06-14T19:08:10.744" v="6011" actId="478"/>
          <ac:picMkLst>
            <pc:docMk/>
            <pc:sldMk cId="879577834" sldId="315"/>
            <ac:picMk id="11" creationId="{3B471C29-80C7-4C21-8E70-A3A516ACA442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08:07.728" v="6010" actId="478"/>
        <pc:sldMkLst>
          <pc:docMk/>
          <pc:sldMk cId="1572721563" sldId="316"/>
        </pc:sldMkLst>
        <pc:spChg chg="mod">
          <ac:chgData name="Coburn, John" userId="b4a4d9ec-15ec-43ba-a88e-a5d6974a3584" providerId="ADAL" clId="{763BB24E-86AA-4F42-9FA7-3EEA8A347E48}" dt="2024-06-14T18:56:59.584" v="5328" actId="20577"/>
          <ac:spMkLst>
            <pc:docMk/>
            <pc:sldMk cId="1572721563" sldId="316"/>
            <ac:spMk id="9" creationId="{6590273D-AFE4-42B2-9559-4C2657FCEBC8}"/>
          </ac:spMkLst>
        </pc:spChg>
        <pc:picChg chg="del">
          <ac:chgData name="Coburn, John" userId="b4a4d9ec-15ec-43ba-a88e-a5d6974a3584" providerId="ADAL" clId="{763BB24E-86AA-4F42-9FA7-3EEA8A347E48}" dt="2024-06-14T19:08:07.728" v="6010" actId="478"/>
          <ac:picMkLst>
            <pc:docMk/>
            <pc:sldMk cId="1572721563" sldId="316"/>
            <ac:picMk id="11" creationId="{7C8482D0-92ED-4AE6-8B96-E1A6DE9A7FAE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13:42.819" v="8025" actId="790"/>
        <pc:sldMkLst>
          <pc:docMk/>
          <pc:sldMk cId="2260001500" sldId="317"/>
        </pc:sldMkLst>
        <pc:spChg chg="mod">
          <ac:chgData name="Coburn, John" userId="b4a4d9ec-15ec-43ba-a88e-a5d6974a3584" providerId="ADAL" clId="{763BB24E-86AA-4F42-9FA7-3EEA8A347E48}" dt="2024-06-15T11:13:42.819" v="8025" actId="790"/>
          <ac:spMkLst>
            <pc:docMk/>
            <pc:sldMk cId="2260001500" sldId="317"/>
            <ac:spMk id="9" creationId="{3FAD3B6F-F707-426D-8B6A-472E10E1DFE1}"/>
          </ac:spMkLst>
        </pc:spChg>
        <pc:picChg chg="del">
          <ac:chgData name="Coburn, John" userId="b4a4d9ec-15ec-43ba-a88e-a5d6974a3584" providerId="ADAL" clId="{763BB24E-86AA-4F42-9FA7-3EEA8A347E48}" dt="2024-06-14T19:08:02.152" v="6008" actId="478"/>
          <ac:picMkLst>
            <pc:docMk/>
            <pc:sldMk cId="2260001500" sldId="317"/>
            <ac:picMk id="10" creationId="{EA78BB8D-5280-4748-99AB-CDF3A58968B7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03:36.351" v="5742" actId="20577"/>
        <pc:sldMkLst>
          <pc:docMk/>
          <pc:sldMk cId="605312938" sldId="318"/>
        </pc:sldMkLst>
        <pc:spChg chg="mod">
          <ac:chgData name="Coburn, John" userId="b4a4d9ec-15ec-43ba-a88e-a5d6974a3584" providerId="ADAL" clId="{763BB24E-86AA-4F42-9FA7-3EEA8A347E48}" dt="2024-06-14T19:03:36.351" v="5742" actId="20577"/>
          <ac:spMkLst>
            <pc:docMk/>
            <pc:sldMk cId="605312938" sldId="318"/>
            <ac:spMk id="9" creationId="{290C89AD-7282-43D3-A0B1-9E2EAA31B447}"/>
          </ac:spMkLst>
        </pc:spChg>
        <pc:picChg chg="del">
          <ac:chgData name="Coburn, John" userId="b4a4d9ec-15ec-43ba-a88e-a5d6974a3584" providerId="ADAL" clId="{763BB24E-86AA-4F42-9FA7-3EEA8A347E48}" dt="2024-06-14T19:03:27.296" v="5689" actId="478"/>
          <ac:picMkLst>
            <pc:docMk/>
            <pc:sldMk cId="605312938" sldId="318"/>
            <ac:picMk id="10" creationId="{0FDF060D-FC09-4180-BB93-77728273A101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42:31.172" v="8942" actId="20577"/>
        <pc:sldMkLst>
          <pc:docMk/>
          <pc:sldMk cId="2554212006" sldId="319"/>
        </pc:sldMkLst>
        <pc:spChg chg="mod">
          <ac:chgData name="Coburn, John" userId="b4a4d9ec-15ec-43ba-a88e-a5d6974a3584" providerId="ADAL" clId="{763BB24E-86AA-4F42-9FA7-3EEA8A347E48}" dt="2024-06-15T11:42:31.172" v="8942" actId="20577"/>
          <ac:spMkLst>
            <pc:docMk/>
            <pc:sldMk cId="2554212006" sldId="319"/>
            <ac:spMk id="9" creationId="{4AC1386D-740A-4430-91B1-2EA41480E9D6}"/>
          </ac:spMkLst>
        </pc:spChg>
        <pc:picChg chg="del">
          <ac:chgData name="Coburn, John" userId="b4a4d9ec-15ec-43ba-a88e-a5d6974a3584" providerId="ADAL" clId="{763BB24E-86AA-4F42-9FA7-3EEA8A347E48}" dt="2024-06-14T19:07:01.460" v="5989" actId="478"/>
          <ac:picMkLst>
            <pc:docMk/>
            <pc:sldMk cId="2554212006" sldId="319"/>
            <ac:picMk id="10" creationId="{02B568AE-B159-4247-9B28-607D12ADB45C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10:11.228" v="6093" actId="313"/>
        <pc:sldMkLst>
          <pc:docMk/>
          <pc:sldMk cId="581738482" sldId="320"/>
        </pc:sldMkLst>
        <pc:spChg chg="mod">
          <ac:chgData name="Coburn, John" userId="b4a4d9ec-15ec-43ba-a88e-a5d6974a3584" providerId="ADAL" clId="{763BB24E-86AA-4F42-9FA7-3EEA8A347E48}" dt="2024-06-14T19:10:11.228" v="6093" actId="313"/>
          <ac:spMkLst>
            <pc:docMk/>
            <pc:sldMk cId="581738482" sldId="320"/>
            <ac:spMk id="9" creationId="{128AB4A1-9989-4CFF-B7E6-77C406871CC0}"/>
          </ac:spMkLst>
        </pc:spChg>
        <pc:picChg chg="del">
          <ac:chgData name="Coburn, John" userId="b4a4d9ec-15ec-43ba-a88e-a5d6974a3584" providerId="ADAL" clId="{763BB24E-86AA-4F42-9FA7-3EEA8A347E48}" dt="2024-06-14T19:07:09.865" v="5991" actId="478"/>
          <ac:picMkLst>
            <pc:docMk/>
            <pc:sldMk cId="581738482" sldId="320"/>
            <ac:picMk id="10" creationId="{C8F3B21B-D66C-46EB-8B63-8C18D6037440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44:43.337" v="9043" actId="20577"/>
        <pc:sldMkLst>
          <pc:docMk/>
          <pc:sldMk cId="2276463593" sldId="321"/>
        </pc:sldMkLst>
        <pc:spChg chg="mod">
          <ac:chgData name="Coburn, John" userId="b4a4d9ec-15ec-43ba-a88e-a5d6974a3584" providerId="ADAL" clId="{763BB24E-86AA-4F42-9FA7-3EEA8A347E48}" dt="2024-06-15T11:44:43.337" v="9043" actId="20577"/>
          <ac:spMkLst>
            <pc:docMk/>
            <pc:sldMk cId="2276463593" sldId="321"/>
            <ac:spMk id="9" creationId="{63886B1C-F146-47CD-9A22-FF61D5B3B8C2}"/>
          </ac:spMkLst>
        </pc:spChg>
        <pc:picChg chg="del">
          <ac:chgData name="Coburn, John" userId="b4a4d9ec-15ec-43ba-a88e-a5d6974a3584" providerId="ADAL" clId="{763BB24E-86AA-4F42-9FA7-3EEA8A347E48}" dt="2024-06-14T19:07:16.343" v="5993" actId="478"/>
          <ac:picMkLst>
            <pc:docMk/>
            <pc:sldMk cId="2276463593" sldId="321"/>
            <ac:picMk id="10" creationId="{76F1452F-F016-40C4-9018-B4F41870FCEA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45:05.746" v="9045" actId="790"/>
        <pc:sldMkLst>
          <pc:docMk/>
          <pc:sldMk cId="1698096333" sldId="322"/>
        </pc:sldMkLst>
        <pc:spChg chg="mod">
          <ac:chgData name="Coburn, John" userId="b4a4d9ec-15ec-43ba-a88e-a5d6974a3584" providerId="ADAL" clId="{763BB24E-86AA-4F42-9FA7-3EEA8A347E48}" dt="2024-06-15T11:45:05.746" v="9045" actId="790"/>
          <ac:spMkLst>
            <pc:docMk/>
            <pc:sldMk cId="1698096333" sldId="322"/>
            <ac:spMk id="9" creationId="{E04EA59F-023B-490A-9429-3EF236525812}"/>
          </ac:spMkLst>
        </pc:spChg>
        <pc:picChg chg="del">
          <ac:chgData name="Coburn, John" userId="b4a4d9ec-15ec-43ba-a88e-a5d6974a3584" providerId="ADAL" clId="{763BB24E-86AA-4F42-9FA7-3EEA8A347E48}" dt="2024-06-14T19:07:21.768" v="5995" actId="478"/>
          <ac:picMkLst>
            <pc:docMk/>
            <pc:sldMk cId="1698096333" sldId="322"/>
            <ac:picMk id="10" creationId="{31A03B6D-5DA7-405E-AD5F-B2FCF2627B75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46:45.301" v="9192" actId="404"/>
        <pc:sldMkLst>
          <pc:docMk/>
          <pc:sldMk cId="3545950818" sldId="323"/>
        </pc:sldMkLst>
        <pc:spChg chg="mod">
          <ac:chgData name="Coburn, John" userId="b4a4d9ec-15ec-43ba-a88e-a5d6974a3584" providerId="ADAL" clId="{763BB24E-86AA-4F42-9FA7-3EEA8A347E48}" dt="2024-06-15T11:46:45.301" v="9192" actId="404"/>
          <ac:spMkLst>
            <pc:docMk/>
            <pc:sldMk cId="3545950818" sldId="323"/>
            <ac:spMk id="9" creationId="{DF61F004-BAD2-4331-A881-FE5D319C0BA8}"/>
          </ac:spMkLst>
        </pc:spChg>
        <pc:picChg chg="del">
          <ac:chgData name="Coburn, John" userId="b4a4d9ec-15ec-43ba-a88e-a5d6974a3584" providerId="ADAL" clId="{763BB24E-86AA-4F42-9FA7-3EEA8A347E48}" dt="2024-06-14T19:07:29.271" v="5997" actId="478"/>
          <ac:picMkLst>
            <pc:docMk/>
            <pc:sldMk cId="3545950818" sldId="323"/>
            <ac:picMk id="10" creationId="{79BAF440-4963-4226-9961-9C9F8567B512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25:58.698" v="6675" actId="20577"/>
        <pc:sldMkLst>
          <pc:docMk/>
          <pc:sldMk cId="449603369" sldId="324"/>
        </pc:sldMkLst>
        <pc:spChg chg="mod">
          <ac:chgData name="Coburn, John" userId="b4a4d9ec-15ec-43ba-a88e-a5d6974a3584" providerId="ADAL" clId="{763BB24E-86AA-4F42-9FA7-3EEA8A347E48}" dt="2024-06-14T19:25:58.698" v="6675" actId="20577"/>
          <ac:spMkLst>
            <pc:docMk/>
            <pc:sldMk cId="449603369" sldId="324"/>
            <ac:spMk id="9" creationId="{329C1AB8-8B82-474E-84C0-9859FFF19EC7}"/>
          </ac:spMkLst>
        </pc:spChg>
        <pc:picChg chg="del">
          <ac:chgData name="Coburn, John" userId="b4a4d9ec-15ec-43ba-a88e-a5d6974a3584" providerId="ADAL" clId="{763BB24E-86AA-4F42-9FA7-3EEA8A347E48}" dt="2024-06-14T19:07:33.939" v="5999" actId="478"/>
          <ac:picMkLst>
            <pc:docMk/>
            <pc:sldMk cId="449603369" sldId="324"/>
            <ac:picMk id="10" creationId="{6112A36F-2B81-4653-8D1E-6F7DA008B4F4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33:13.056" v="6937" actId="1076"/>
        <pc:sldMkLst>
          <pc:docMk/>
          <pc:sldMk cId="2995204120" sldId="325"/>
        </pc:sldMkLst>
        <pc:spChg chg="mod">
          <ac:chgData name="Coburn, John" userId="b4a4d9ec-15ec-43ba-a88e-a5d6974a3584" providerId="ADAL" clId="{763BB24E-86AA-4F42-9FA7-3EEA8A347E48}" dt="2024-06-14T19:33:13.056" v="6937" actId="1076"/>
          <ac:spMkLst>
            <pc:docMk/>
            <pc:sldMk cId="2995204120" sldId="325"/>
            <ac:spMk id="9" creationId="{FACB8B77-64DC-405D-B63B-BEF2A8A01E36}"/>
          </ac:spMkLst>
        </pc:spChg>
        <pc:picChg chg="del">
          <ac:chgData name="Coburn, John" userId="b4a4d9ec-15ec-43ba-a88e-a5d6974a3584" providerId="ADAL" clId="{763BB24E-86AA-4F42-9FA7-3EEA8A347E48}" dt="2024-06-14T19:07:38.920" v="6001" actId="478"/>
          <ac:picMkLst>
            <pc:docMk/>
            <pc:sldMk cId="2995204120" sldId="325"/>
            <ac:picMk id="10" creationId="{D37DC9E2-5BF3-455F-86F3-D36F896DE74C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47:18.223" v="7454" actId="20577"/>
        <pc:sldMkLst>
          <pc:docMk/>
          <pc:sldMk cId="4068393547" sldId="326"/>
        </pc:sldMkLst>
        <pc:spChg chg="mod">
          <ac:chgData name="Coburn, John" userId="b4a4d9ec-15ec-43ba-a88e-a5d6974a3584" providerId="ADAL" clId="{763BB24E-86AA-4F42-9FA7-3EEA8A347E48}" dt="2024-06-14T19:47:18.223" v="7454" actId="20577"/>
          <ac:spMkLst>
            <pc:docMk/>
            <pc:sldMk cId="4068393547" sldId="326"/>
            <ac:spMk id="9" creationId="{A84E3BE7-6E40-4241-94E7-8EAB8AD2A00E}"/>
          </ac:spMkLst>
        </pc:spChg>
        <pc:picChg chg="del">
          <ac:chgData name="Coburn, John" userId="b4a4d9ec-15ec-43ba-a88e-a5d6974a3584" providerId="ADAL" clId="{763BB24E-86AA-4F42-9FA7-3EEA8A347E48}" dt="2024-06-14T19:07:43.783" v="6003" actId="478"/>
          <ac:picMkLst>
            <pc:docMk/>
            <pc:sldMk cId="4068393547" sldId="326"/>
            <ac:picMk id="10" creationId="{1B6EE114-1A56-474E-8588-C30A800A5AB4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43:31.251" v="7441" actId="790"/>
        <pc:sldMkLst>
          <pc:docMk/>
          <pc:sldMk cId="3359578508" sldId="327"/>
        </pc:sldMkLst>
        <pc:spChg chg="mod">
          <ac:chgData name="Coburn, John" userId="b4a4d9ec-15ec-43ba-a88e-a5d6974a3584" providerId="ADAL" clId="{763BB24E-86AA-4F42-9FA7-3EEA8A347E48}" dt="2024-06-14T19:43:31.251" v="7441" actId="790"/>
          <ac:spMkLst>
            <pc:docMk/>
            <pc:sldMk cId="3359578508" sldId="327"/>
            <ac:spMk id="9" creationId="{5932BEEE-B317-4697-9171-C66E5AEA0B33}"/>
          </ac:spMkLst>
        </pc:spChg>
        <pc:picChg chg="del">
          <ac:chgData name="Coburn, John" userId="b4a4d9ec-15ec-43ba-a88e-a5d6974a3584" providerId="ADAL" clId="{763BB24E-86AA-4F42-9FA7-3EEA8A347E48}" dt="2024-06-14T19:07:48.663" v="6005" actId="478"/>
          <ac:picMkLst>
            <pc:docMk/>
            <pc:sldMk cId="3359578508" sldId="327"/>
            <ac:picMk id="10" creationId="{55770014-179C-46DE-8512-8D5261DCEE0A}"/>
          </ac:picMkLst>
        </pc:picChg>
      </pc:sldChg>
      <pc:sldChg chg="addSp delSp modSp mod delAnim">
        <pc:chgData name="Coburn, John" userId="b4a4d9ec-15ec-43ba-a88e-a5d6974a3584" providerId="ADAL" clId="{763BB24E-86AA-4F42-9FA7-3EEA8A347E48}" dt="2024-06-15T11:22:16.481" v="8348" actId="20577"/>
        <pc:sldMkLst>
          <pc:docMk/>
          <pc:sldMk cId="789956701" sldId="328"/>
        </pc:sldMkLst>
        <pc:spChg chg="mod">
          <ac:chgData name="Coburn, John" userId="b4a4d9ec-15ec-43ba-a88e-a5d6974a3584" providerId="ADAL" clId="{763BB24E-86AA-4F42-9FA7-3EEA8A347E48}" dt="2024-06-15T11:22:16.481" v="8348" actId="20577"/>
          <ac:spMkLst>
            <pc:docMk/>
            <pc:sldMk cId="789956701" sldId="328"/>
            <ac:spMk id="9" creationId="{4C1C17B3-E4E6-4743-810F-908470783230}"/>
          </ac:spMkLst>
        </pc:spChg>
        <pc:picChg chg="add mod">
          <ac:chgData name="Coburn, John" userId="b4a4d9ec-15ec-43ba-a88e-a5d6974a3584" providerId="ADAL" clId="{763BB24E-86AA-4F42-9FA7-3EEA8A347E48}" dt="2024-06-15T11:21:33.303" v="8325" actId="962"/>
          <ac:picMkLst>
            <pc:docMk/>
            <pc:sldMk cId="789956701" sldId="328"/>
            <ac:picMk id="3" creationId="{A375C7DD-F471-8305-8222-332DDF7B810B}"/>
          </ac:picMkLst>
        </pc:picChg>
        <pc:picChg chg="add mod">
          <ac:chgData name="Coburn, John" userId="b4a4d9ec-15ec-43ba-a88e-a5d6974a3584" providerId="ADAL" clId="{763BB24E-86AA-4F42-9FA7-3EEA8A347E48}" dt="2024-06-15T11:21:42.027" v="8327" actId="1076"/>
          <ac:picMkLst>
            <pc:docMk/>
            <pc:sldMk cId="789956701" sldId="328"/>
            <ac:picMk id="4" creationId="{84D67DA7-9CEC-C42A-6D2E-8D5BFE3B8B84}"/>
          </ac:picMkLst>
        </pc:picChg>
        <pc:picChg chg="add mod">
          <ac:chgData name="Coburn, John" userId="b4a4d9ec-15ec-43ba-a88e-a5d6974a3584" providerId="ADAL" clId="{763BB24E-86AA-4F42-9FA7-3EEA8A347E48}" dt="2024-06-15T11:21:46.569" v="8329" actId="1076"/>
          <ac:picMkLst>
            <pc:docMk/>
            <pc:sldMk cId="789956701" sldId="328"/>
            <ac:picMk id="5" creationId="{FA7F2E2B-EC10-32CC-591E-819F52BCAD49}"/>
          </ac:picMkLst>
        </pc:picChg>
        <pc:picChg chg="add mod">
          <ac:chgData name="Coburn, John" userId="b4a4d9ec-15ec-43ba-a88e-a5d6974a3584" providerId="ADAL" clId="{763BB24E-86AA-4F42-9FA7-3EEA8A347E48}" dt="2024-06-15T11:21:50.057" v="8331" actId="1076"/>
          <ac:picMkLst>
            <pc:docMk/>
            <pc:sldMk cId="789956701" sldId="328"/>
            <ac:picMk id="6" creationId="{94209384-3283-4A12-C0ED-536179EA5398}"/>
          </ac:picMkLst>
        </pc:picChg>
        <pc:picChg chg="add mod">
          <ac:chgData name="Coburn, John" userId="b4a4d9ec-15ec-43ba-a88e-a5d6974a3584" providerId="ADAL" clId="{763BB24E-86AA-4F42-9FA7-3EEA8A347E48}" dt="2024-06-15T11:21:55.546" v="8334" actId="1076"/>
          <ac:picMkLst>
            <pc:docMk/>
            <pc:sldMk cId="789956701" sldId="328"/>
            <ac:picMk id="8" creationId="{1DBCC7AB-5F8F-5FE5-EFAB-8471C52D28B4}"/>
          </ac:picMkLst>
        </pc:picChg>
        <pc:picChg chg="del">
          <ac:chgData name="Coburn, John" userId="b4a4d9ec-15ec-43ba-a88e-a5d6974a3584" providerId="ADAL" clId="{763BB24E-86AA-4F42-9FA7-3EEA8A347E48}" dt="2024-06-14T19:07:55.904" v="6007" actId="478"/>
          <ac:picMkLst>
            <pc:docMk/>
            <pc:sldMk cId="789956701" sldId="328"/>
            <ac:picMk id="10" creationId="{54647000-FA65-4DFF-8A6F-71E8E5F0C7A7}"/>
          </ac:picMkLst>
        </pc:picChg>
        <pc:picChg chg="add mod">
          <ac:chgData name="Coburn, John" userId="b4a4d9ec-15ec-43ba-a88e-a5d6974a3584" providerId="ADAL" clId="{763BB24E-86AA-4F42-9FA7-3EEA8A347E48}" dt="2024-06-15T11:21:59.002" v="8336" actId="1076"/>
          <ac:picMkLst>
            <pc:docMk/>
            <pc:sldMk cId="789956701" sldId="328"/>
            <ac:picMk id="10" creationId="{C6302F4A-F2AE-674C-AC09-206683E56C64}"/>
          </ac:picMkLst>
        </pc:picChg>
        <pc:picChg chg="add mod">
          <ac:chgData name="Coburn, John" userId="b4a4d9ec-15ec-43ba-a88e-a5d6974a3584" providerId="ADAL" clId="{763BB24E-86AA-4F42-9FA7-3EEA8A347E48}" dt="2024-06-15T11:22:02.395" v="8338" actId="1076"/>
          <ac:picMkLst>
            <pc:docMk/>
            <pc:sldMk cId="789956701" sldId="328"/>
            <ac:picMk id="11" creationId="{ED035AB2-D050-1528-4916-1905DA40B254}"/>
          </ac:picMkLst>
        </pc:picChg>
        <pc:picChg chg="add mod">
          <ac:chgData name="Coburn, John" userId="b4a4d9ec-15ec-43ba-a88e-a5d6974a3584" providerId="ADAL" clId="{763BB24E-86AA-4F42-9FA7-3EEA8A347E48}" dt="2024-06-15T11:22:06.625" v="8340" actId="1076"/>
          <ac:picMkLst>
            <pc:docMk/>
            <pc:sldMk cId="789956701" sldId="328"/>
            <ac:picMk id="12" creationId="{4A0E49B4-9E69-AF97-F123-F67CEDC4B252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4T19:08:30.311" v="6013" actId="478"/>
        <pc:sldMkLst>
          <pc:docMk/>
          <pc:sldMk cId="1483771142" sldId="330"/>
        </pc:sldMkLst>
        <pc:spChg chg="mod">
          <ac:chgData name="Coburn, John" userId="b4a4d9ec-15ec-43ba-a88e-a5d6974a3584" providerId="ADAL" clId="{763BB24E-86AA-4F42-9FA7-3EEA8A347E48}" dt="2024-06-14T18:39:34.225" v="4558" actId="20577"/>
          <ac:spMkLst>
            <pc:docMk/>
            <pc:sldMk cId="1483771142" sldId="330"/>
            <ac:spMk id="3" creationId="{D2E2D939-A341-4226-B7EA-F54F7935E1C6}"/>
          </ac:spMkLst>
        </pc:spChg>
        <pc:picChg chg="del">
          <ac:chgData name="Coburn, John" userId="b4a4d9ec-15ec-43ba-a88e-a5d6974a3584" providerId="ADAL" clId="{763BB24E-86AA-4F42-9FA7-3EEA8A347E48}" dt="2024-06-14T19:08:30.311" v="6013" actId="478"/>
          <ac:picMkLst>
            <pc:docMk/>
            <pc:sldMk cId="1483771142" sldId="330"/>
            <ac:picMk id="7" creationId="{46A611C5-CD4C-45F2-966C-849310CACCB5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09:18.314" v="7917" actId="1076"/>
        <pc:sldMkLst>
          <pc:docMk/>
          <pc:sldMk cId="3467135527" sldId="333"/>
        </pc:sldMkLst>
        <pc:spChg chg="mod">
          <ac:chgData name="Coburn, John" userId="b4a4d9ec-15ec-43ba-a88e-a5d6974a3584" providerId="ADAL" clId="{763BB24E-86AA-4F42-9FA7-3EEA8A347E48}" dt="2024-06-15T11:09:18.314" v="7917" actId="1076"/>
          <ac:spMkLst>
            <pc:docMk/>
            <pc:sldMk cId="3467135527" sldId="333"/>
            <ac:spMk id="3" creationId="{D2E2D939-A341-4226-B7EA-F54F7935E1C6}"/>
          </ac:spMkLst>
        </pc:spChg>
        <pc:picChg chg="del">
          <ac:chgData name="Coburn, John" userId="b4a4d9ec-15ec-43ba-a88e-a5d6974a3584" providerId="ADAL" clId="{763BB24E-86AA-4F42-9FA7-3EEA8A347E48}" dt="2024-06-11T14:25:48.558" v="1728" actId="478"/>
          <ac:picMkLst>
            <pc:docMk/>
            <pc:sldMk cId="3467135527" sldId="333"/>
            <ac:picMk id="7" creationId="{5A2ADD18-07AC-4879-87DC-5869B1FD44D8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09:23.970" v="7918" actId="20577"/>
        <pc:sldMkLst>
          <pc:docMk/>
          <pc:sldMk cId="862763330" sldId="334"/>
        </pc:sldMkLst>
        <pc:spChg chg="mod">
          <ac:chgData name="Coburn, John" userId="b4a4d9ec-15ec-43ba-a88e-a5d6974a3584" providerId="ADAL" clId="{763BB24E-86AA-4F42-9FA7-3EEA8A347E48}" dt="2024-06-15T11:09:23.970" v="7918" actId="20577"/>
          <ac:spMkLst>
            <pc:docMk/>
            <pc:sldMk cId="862763330" sldId="334"/>
            <ac:spMk id="2" creationId="{892129DF-C06C-4889-888C-5BC270AA77D6}"/>
          </ac:spMkLst>
        </pc:spChg>
        <pc:picChg chg="del">
          <ac:chgData name="Coburn, John" userId="b4a4d9ec-15ec-43ba-a88e-a5d6974a3584" providerId="ADAL" clId="{763BB24E-86AA-4F42-9FA7-3EEA8A347E48}" dt="2024-06-11T14:25:51.319" v="1729" actId="478"/>
          <ac:picMkLst>
            <pc:docMk/>
            <pc:sldMk cId="862763330" sldId="334"/>
            <ac:picMk id="8" creationId="{8B685A44-C4E7-4807-B013-16336DEFA2B1}"/>
          </ac:picMkLst>
        </pc:picChg>
      </pc:sldChg>
      <pc:sldChg chg="delSp mod delAnim">
        <pc:chgData name="Coburn, John" userId="b4a4d9ec-15ec-43ba-a88e-a5d6974a3584" providerId="ADAL" clId="{763BB24E-86AA-4F42-9FA7-3EEA8A347E48}" dt="2024-06-14T01:38:51.641" v="4372" actId="478"/>
        <pc:sldMkLst>
          <pc:docMk/>
          <pc:sldMk cId="3510115186" sldId="335"/>
        </pc:sldMkLst>
        <pc:picChg chg="del">
          <ac:chgData name="Coburn, John" userId="b4a4d9ec-15ec-43ba-a88e-a5d6974a3584" providerId="ADAL" clId="{763BB24E-86AA-4F42-9FA7-3EEA8A347E48}" dt="2024-06-14T01:38:51.641" v="4372" actId="478"/>
          <ac:picMkLst>
            <pc:docMk/>
            <pc:sldMk cId="3510115186" sldId="335"/>
            <ac:picMk id="7" creationId="{DEC24655-B77C-4E12-80C1-0B46B2D592DA}"/>
          </ac:picMkLst>
        </pc:picChg>
      </pc:sldChg>
      <pc:sldChg chg="delSp modSp mod delAnim">
        <pc:chgData name="Coburn, John" userId="b4a4d9ec-15ec-43ba-a88e-a5d6974a3584" providerId="ADAL" clId="{763BB24E-86AA-4F42-9FA7-3EEA8A347E48}" dt="2024-06-15T11:06:03.898" v="7818" actId="1076"/>
        <pc:sldMkLst>
          <pc:docMk/>
          <pc:sldMk cId="1597876620" sldId="341"/>
        </pc:sldMkLst>
        <pc:spChg chg="mod">
          <ac:chgData name="Coburn, John" userId="b4a4d9ec-15ec-43ba-a88e-a5d6974a3584" providerId="ADAL" clId="{763BB24E-86AA-4F42-9FA7-3EEA8A347E48}" dt="2024-06-14T01:38:54.397" v="4373" actId="1076"/>
          <ac:spMkLst>
            <pc:docMk/>
            <pc:sldMk cId="1597876620" sldId="341"/>
            <ac:spMk id="5" creationId="{094A538C-C540-4F58-A4B4-07BA8FF8B73B}"/>
          </ac:spMkLst>
        </pc:spChg>
        <pc:spChg chg="mod">
          <ac:chgData name="Coburn, John" userId="b4a4d9ec-15ec-43ba-a88e-a5d6974a3584" providerId="ADAL" clId="{763BB24E-86AA-4F42-9FA7-3EEA8A347E48}" dt="2024-06-15T11:06:03.898" v="7818" actId="1076"/>
          <ac:spMkLst>
            <pc:docMk/>
            <pc:sldMk cId="1597876620" sldId="341"/>
            <ac:spMk id="7" creationId="{172BA0C5-0046-4FA0-AB7D-F2FCD0E09D6E}"/>
          </ac:spMkLst>
        </pc:spChg>
        <pc:picChg chg="del">
          <ac:chgData name="Coburn, John" userId="b4a4d9ec-15ec-43ba-a88e-a5d6974a3584" providerId="ADAL" clId="{763BB24E-86AA-4F42-9FA7-3EEA8A347E48}" dt="2024-06-11T12:44:40.254" v="1652" actId="478"/>
          <ac:picMkLst>
            <pc:docMk/>
            <pc:sldMk cId="1597876620" sldId="341"/>
            <ac:picMk id="9" creationId="{9E9063AA-B8A9-4791-86E0-82BFDBA2B890}"/>
          </ac:picMkLst>
        </pc:picChg>
      </pc:sldChg>
      <pc:sldChg chg="del">
        <pc:chgData name="Coburn, John" userId="b4a4d9ec-15ec-43ba-a88e-a5d6974a3584" providerId="ADAL" clId="{763BB24E-86AA-4F42-9FA7-3EEA8A347E48}" dt="2024-06-15T11:22:25.076" v="8349" actId="47"/>
        <pc:sldMkLst>
          <pc:docMk/>
          <pc:sldMk cId="1339412822" sldId="343"/>
        </pc:sldMkLst>
      </pc:sldChg>
      <pc:sldChg chg="del">
        <pc:chgData name="Coburn, John" userId="b4a4d9ec-15ec-43ba-a88e-a5d6974a3584" providerId="ADAL" clId="{763BB24E-86AA-4F42-9FA7-3EEA8A347E48}" dt="2024-06-15T11:22:56.280" v="8353" actId="2696"/>
        <pc:sldMkLst>
          <pc:docMk/>
          <pc:sldMk cId="1392483262" sldId="344"/>
        </pc:sldMkLst>
      </pc:sldChg>
      <pc:sldChg chg="del">
        <pc:chgData name="Coburn, John" userId="b4a4d9ec-15ec-43ba-a88e-a5d6974a3584" providerId="ADAL" clId="{763BB24E-86AA-4F42-9FA7-3EEA8A347E48}" dt="2024-06-15T11:22:40.297" v="8350" actId="2696"/>
        <pc:sldMkLst>
          <pc:docMk/>
          <pc:sldMk cId="3860200419" sldId="345"/>
        </pc:sldMkLst>
      </pc:sldChg>
      <pc:sldChg chg="del">
        <pc:chgData name="Coburn, John" userId="b4a4d9ec-15ec-43ba-a88e-a5d6974a3584" providerId="ADAL" clId="{763BB24E-86AA-4F42-9FA7-3EEA8A347E48}" dt="2024-06-15T11:22:49.320" v="8351" actId="2696"/>
        <pc:sldMkLst>
          <pc:docMk/>
          <pc:sldMk cId="994006555" sldId="346"/>
        </pc:sldMkLst>
      </pc:sldChg>
      <pc:sldChg chg="del">
        <pc:chgData name="Coburn, John" userId="b4a4d9ec-15ec-43ba-a88e-a5d6974a3584" providerId="ADAL" clId="{763BB24E-86AA-4F42-9FA7-3EEA8A347E48}" dt="2024-06-15T11:22:53.069" v="8352" actId="2696"/>
        <pc:sldMkLst>
          <pc:docMk/>
          <pc:sldMk cId="2304353165" sldId="347"/>
        </pc:sldMkLst>
      </pc:sldChg>
      <pc:sldMasterChg chg="delSldLayout">
        <pc:chgData name="Coburn, John" userId="b4a4d9ec-15ec-43ba-a88e-a5d6974a3584" providerId="ADAL" clId="{763BB24E-86AA-4F42-9FA7-3EEA8A347E48}" dt="2024-06-15T11:22:25.076" v="8349" actId="47"/>
        <pc:sldMasterMkLst>
          <pc:docMk/>
          <pc:sldMasterMk cId="1109040745" sldId="2147483648"/>
        </pc:sldMasterMkLst>
        <pc:sldLayoutChg chg="del">
          <pc:chgData name="Coburn, John" userId="b4a4d9ec-15ec-43ba-a88e-a5d6974a3584" providerId="ADAL" clId="{763BB24E-86AA-4F42-9FA7-3EEA8A347E48}" dt="2024-06-15T11:22:25.076" v="8349" actId="47"/>
          <pc:sldLayoutMkLst>
            <pc:docMk/>
            <pc:sldMasterMk cId="1109040745" sldId="2147483648"/>
            <pc:sldLayoutMk cId="951079771" sldId="214748366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38CF39F-20F4-4657-9796-2340E5BC98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FBA1E6-2B32-4D7C-AB07-2E905C83C2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7A421-409F-46B5-A51B-81D90C8ABC0F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8D44EF-829B-41BC-AB02-83F739BAC5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AF0BF0-974C-4A2E-9A14-00ED07E083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1C86-B713-4352-908A-B81AA01372A4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9034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00.xml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00.xml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00.xml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00.xml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../slides/slide200.xml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../slides/slide200.xml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16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200.xml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A8434A1-7133-4827-877C-ED89DA2F421F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90628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C0E7A-F071-4548-A222-5394C79A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DED7A7-5788-441A-8B2D-2B6681685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66EDB-B30F-421F-8C05-EDA1033C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7F12D7-4275-4615-9A23-99C39DBD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93137-7365-4A49-AFF0-5DC9B19F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50753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C0E7A-F071-4548-A222-5394C79A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DED7A7-5788-441A-8B2D-2B6681685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66EDB-B30F-421F-8C05-EDA1033C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13.06.2024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7F12D7-4275-4615-9A23-99C39DBD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93137-7365-4A49-AFF0-5DC9B19F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7507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C90E21-3377-4BE0-BD36-906245D93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49412B-BE12-4C77-99A3-3CD444BDB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B91E82-F1EA-47F7-B6F9-203C299F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7C2B1C-FF6E-497D-96D9-23D7A612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59B946-8ED9-40D5-9770-920737AF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431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C90E21-3377-4BE0-BD36-906245D93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49412B-BE12-4C77-99A3-3CD444BDB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B91E82-F1EA-47F7-B6F9-203C299F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6720-0DC2-4366-B1E0-3FCD3D459EA6}" type="datetimeFigureOut">
              <a:rPr lang="de-AT" smtClean="0"/>
              <a:t>13.06.2024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7C2B1C-FF6E-497D-96D9-23D7A612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59B946-8ED9-40D5-9770-920737AF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43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48219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with Text colorful">
    <p:bg>
      <p:bgPr>
        <a:gradFill>
          <a:gsLst>
            <a:gs pos="0">
              <a:srgbClr val="693AB7"/>
            </a:gs>
            <a:gs pos="100000">
              <a:srgbClr val="A44273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0797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13.06.2024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482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A8434A1-7133-4827-877C-ED89DA2F421F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1906283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hlinkClick r:id="rId2" action="ppaction://hlinksldjump"/>
            <a:extLst>
              <a:ext uri="{FF2B5EF4-FFF2-40B4-BE49-F238E27FC236}">
                <a16:creationId xmlns:a16="http://schemas.microsoft.com/office/drawing/2014/main" id="{18B57BED-444F-49FE-95DA-21ED5C32DC7E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7" name="Grafik 6" descr="Geld">
            <a:extLst>
              <a:ext uri="{FF2B5EF4-FFF2-40B4-BE49-F238E27FC236}">
                <a16:creationId xmlns:a16="http://schemas.microsoft.com/office/drawing/2014/main" id="{EA9FA7D1-99B4-473F-A72F-57E17CFCB8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34902">
            <a:off x="10916612" y="16406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Geld">
            <a:extLst>
              <a:ext uri="{FF2B5EF4-FFF2-40B4-BE49-F238E27FC236}">
                <a16:creationId xmlns:a16="http://schemas.microsoft.com/office/drawing/2014/main" id="{625EB62C-63D7-4978-8C2E-B343780BB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42176">
            <a:off x="427906" y="5704254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118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hlinkClick r:id="rId2" action="ppaction://hlinksldjump"/>
            <a:extLst>
              <a:ext uri="{FF2B5EF4-FFF2-40B4-BE49-F238E27FC236}">
                <a16:creationId xmlns:a16="http://schemas.microsoft.com/office/drawing/2014/main" id="{18B57BED-444F-49FE-95DA-21ED5C32DC7E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7" name="Grafik 6" descr="Geld">
            <a:extLst>
              <a:ext uri="{FF2B5EF4-FFF2-40B4-BE49-F238E27FC236}">
                <a16:creationId xmlns:a16="http://schemas.microsoft.com/office/drawing/2014/main" id="{EA9FA7D1-99B4-473F-A72F-57E17CFCB8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34902">
            <a:off x="10916612" y="16406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Geld">
            <a:extLst>
              <a:ext uri="{FF2B5EF4-FFF2-40B4-BE49-F238E27FC236}">
                <a16:creationId xmlns:a16="http://schemas.microsoft.com/office/drawing/2014/main" id="{625EB62C-63D7-4978-8C2E-B343780BB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42176">
            <a:off x="427906" y="5704254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11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hlinkClick r:id="rId2" action="ppaction://hlinksldjump"/>
            <a:extLst>
              <a:ext uri="{FF2B5EF4-FFF2-40B4-BE49-F238E27FC236}">
                <a16:creationId xmlns:a16="http://schemas.microsoft.com/office/drawing/2014/main" id="{E1E78A11-6236-497D-8843-C3EAC7BC3AF5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Inhaltsplatzhalter 13" descr="Fliegendes Geld">
            <a:extLst>
              <a:ext uri="{FF2B5EF4-FFF2-40B4-BE49-F238E27FC236}">
                <a16:creationId xmlns:a16="http://schemas.microsoft.com/office/drawing/2014/main" id="{C20E3963-AD53-4DBE-A49B-37ED07C90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7071">
            <a:off x="593730" y="505267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Inhaltsplatzhalter 13" descr="Fliegendes Geld">
            <a:extLst>
              <a:ext uri="{FF2B5EF4-FFF2-40B4-BE49-F238E27FC236}">
                <a16:creationId xmlns:a16="http://schemas.microsoft.com/office/drawing/2014/main" id="{DFEA8E5B-984D-42FA-A8CC-A798A3DBB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31257">
            <a:off x="10903838" y="5380275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0153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hlinkClick r:id="rId2" action="ppaction://hlinksldjump"/>
            <a:extLst>
              <a:ext uri="{FF2B5EF4-FFF2-40B4-BE49-F238E27FC236}">
                <a16:creationId xmlns:a16="http://schemas.microsoft.com/office/drawing/2014/main" id="{E1E78A11-6236-497D-8843-C3EAC7BC3AF5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Inhaltsplatzhalter 13" descr="Fliegendes Geld">
            <a:extLst>
              <a:ext uri="{FF2B5EF4-FFF2-40B4-BE49-F238E27FC236}">
                <a16:creationId xmlns:a16="http://schemas.microsoft.com/office/drawing/2014/main" id="{C20E3963-AD53-4DBE-A49B-37ED07C90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7071">
            <a:off x="593730" y="505267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Inhaltsplatzhalter 13" descr="Fliegendes Geld">
            <a:extLst>
              <a:ext uri="{FF2B5EF4-FFF2-40B4-BE49-F238E27FC236}">
                <a16:creationId xmlns:a16="http://schemas.microsoft.com/office/drawing/2014/main" id="{DFEA8E5B-984D-42FA-A8CC-A798A3DBB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31257">
            <a:off x="10903838" y="5380275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015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2333646C-12B8-4986-8CF1-C737077FAD93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Inhaltsplatzhalter 13" descr="Fliegendes Geld">
            <a:extLst>
              <a:ext uri="{FF2B5EF4-FFF2-40B4-BE49-F238E27FC236}">
                <a16:creationId xmlns:a16="http://schemas.microsoft.com/office/drawing/2014/main" id="{FADC1002-8AD5-4364-B9CB-6CD7FDDFB2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7071">
            <a:off x="10292241" y="5364706"/>
            <a:ext cx="914400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Inhaltsplatzhalter 13" descr="Fliegendes Geld">
            <a:extLst>
              <a:ext uri="{FF2B5EF4-FFF2-40B4-BE49-F238E27FC236}">
                <a16:creationId xmlns:a16="http://schemas.microsoft.com/office/drawing/2014/main" id="{08278D08-D7D7-4F34-AFEE-DC60B5EDE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6690" flipH="1">
            <a:off x="959261" y="5385633"/>
            <a:ext cx="963237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6221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2333646C-12B8-4986-8CF1-C737077FAD93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Inhaltsplatzhalter 13" descr="Fliegendes Geld">
            <a:extLst>
              <a:ext uri="{FF2B5EF4-FFF2-40B4-BE49-F238E27FC236}">
                <a16:creationId xmlns:a16="http://schemas.microsoft.com/office/drawing/2014/main" id="{FADC1002-8AD5-4364-B9CB-6CD7FDDFB2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7071">
            <a:off x="10292241" y="5364706"/>
            <a:ext cx="914400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Inhaltsplatzhalter 13" descr="Fliegendes Geld">
            <a:extLst>
              <a:ext uri="{FF2B5EF4-FFF2-40B4-BE49-F238E27FC236}">
                <a16:creationId xmlns:a16="http://schemas.microsoft.com/office/drawing/2014/main" id="{08278D08-D7D7-4F34-AFEE-DC60B5EDE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6690" flipH="1">
            <a:off x="959261" y="5385633"/>
            <a:ext cx="963237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0622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8BDFF0C7-C315-454E-A6D4-CB6A89CFC0D8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3" name="Inhaltsplatzhalter 13" descr="Fliegendes Geld">
            <a:extLst>
              <a:ext uri="{FF2B5EF4-FFF2-40B4-BE49-F238E27FC236}">
                <a16:creationId xmlns:a16="http://schemas.microsoft.com/office/drawing/2014/main" id="{DD3046B4-AE6F-472C-A9BD-A3D921419C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6690" flipH="1">
            <a:off x="3347459" y="877871"/>
            <a:ext cx="963237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1795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8BDFF0C7-C315-454E-A6D4-CB6A89CFC0D8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3" name="Inhaltsplatzhalter 13" descr="Fliegendes Geld">
            <a:extLst>
              <a:ext uri="{FF2B5EF4-FFF2-40B4-BE49-F238E27FC236}">
                <a16:creationId xmlns:a16="http://schemas.microsoft.com/office/drawing/2014/main" id="{DD3046B4-AE6F-472C-A9BD-A3D921419C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6690" flipH="1">
            <a:off x="3347459" y="877871"/>
            <a:ext cx="963237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179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4910B828-ABB4-493C-9701-DB483A7CD349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Münzen">
            <a:extLst>
              <a:ext uri="{FF2B5EF4-FFF2-40B4-BE49-F238E27FC236}">
                <a16:creationId xmlns:a16="http://schemas.microsoft.com/office/drawing/2014/main" id="{DB5E751B-6584-4C8E-A3B2-C88661766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30466">
            <a:off x="316243" y="61692"/>
            <a:ext cx="1438458" cy="1438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0172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hlinkClick r:id="rId2" action="ppaction://hlinksldjump"/>
            <a:extLst>
              <a:ext uri="{FF2B5EF4-FFF2-40B4-BE49-F238E27FC236}">
                <a16:creationId xmlns:a16="http://schemas.microsoft.com/office/drawing/2014/main" id="{4910B828-ABB4-493C-9701-DB483A7CD349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Münzen">
            <a:extLst>
              <a:ext uri="{FF2B5EF4-FFF2-40B4-BE49-F238E27FC236}">
                <a16:creationId xmlns:a16="http://schemas.microsoft.com/office/drawing/2014/main" id="{DB5E751B-6584-4C8E-A3B2-C88661766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30466">
            <a:off x="316243" y="61692"/>
            <a:ext cx="1438458" cy="1438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01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hlinkClick r:id="rId2" action="ppaction://hlinksldjump"/>
            <a:extLst>
              <a:ext uri="{FF2B5EF4-FFF2-40B4-BE49-F238E27FC236}">
                <a16:creationId xmlns:a16="http://schemas.microsoft.com/office/drawing/2014/main" id="{8D601C0D-745E-47C6-AAE5-249B59410590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Grafik 7" descr="Sparschwein">
            <a:extLst>
              <a:ext uri="{FF2B5EF4-FFF2-40B4-BE49-F238E27FC236}">
                <a16:creationId xmlns:a16="http://schemas.microsoft.com/office/drawing/2014/main" id="{0F47026B-D4FD-4B2B-8453-AF23B3B981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0752" y="5477435"/>
            <a:ext cx="1380565" cy="1380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1434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hlinkClick r:id="rId2" action="ppaction://hlinksldjump"/>
            <a:extLst>
              <a:ext uri="{FF2B5EF4-FFF2-40B4-BE49-F238E27FC236}">
                <a16:creationId xmlns:a16="http://schemas.microsoft.com/office/drawing/2014/main" id="{8D601C0D-745E-47C6-AAE5-249B59410590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Grafik 7" descr="Sparschwein">
            <a:extLst>
              <a:ext uri="{FF2B5EF4-FFF2-40B4-BE49-F238E27FC236}">
                <a16:creationId xmlns:a16="http://schemas.microsoft.com/office/drawing/2014/main" id="{0F47026B-D4FD-4B2B-8453-AF23B3B981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0752" y="5477435"/>
            <a:ext cx="1380565" cy="138056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14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hlinkClick r:id="rId2" action="ppaction://hlinksldjump"/>
            <a:extLst>
              <a:ext uri="{FF2B5EF4-FFF2-40B4-BE49-F238E27FC236}">
                <a16:creationId xmlns:a16="http://schemas.microsoft.com/office/drawing/2014/main" id="{9ACDF145-435A-432E-80A9-3E6D03FE7051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Dollar">
            <a:extLst>
              <a:ext uri="{FF2B5EF4-FFF2-40B4-BE49-F238E27FC236}">
                <a16:creationId xmlns:a16="http://schemas.microsoft.com/office/drawing/2014/main" id="{905AF8BF-9ADF-4AEA-BD26-C504A9AAB9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9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Dollar">
            <a:extLst>
              <a:ext uri="{FF2B5EF4-FFF2-40B4-BE49-F238E27FC236}">
                <a16:creationId xmlns:a16="http://schemas.microsoft.com/office/drawing/2014/main" id="{23744628-9994-42E3-83ED-9C1F23DC64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9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Dollar">
            <a:extLst>
              <a:ext uri="{FF2B5EF4-FFF2-40B4-BE49-F238E27FC236}">
                <a16:creationId xmlns:a16="http://schemas.microsoft.com/office/drawing/2014/main" id="{68199C24-C995-47EA-B950-7EF8A71E5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531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Dollar">
            <a:extLst>
              <a:ext uri="{FF2B5EF4-FFF2-40B4-BE49-F238E27FC236}">
                <a16:creationId xmlns:a16="http://schemas.microsoft.com/office/drawing/2014/main" id="{DB43126D-97A1-4430-8649-F7A471055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531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356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hlinkClick r:id="rId2" action="ppaction://hlinksldjump"/>
            <a:extLst>
              <a:ext uri="{FF2B5EF4-FFF2-40B4-BE49-F238E27FC236}">
                <a16:creationId xmlns:a16="http://schemas.microsoft.com/office/drawing/2014/main" id="{9ACDF145-435A-432E-80A9-3E6D03FE7051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Grafik 10" descr="Dollar">
            <a:extLst>
              <a:ext uri="{FF2B5EF4-FFF2-40B4-BE49-F238E27FC236}">
                <a16:creationId xmlns:a16="http://schemas.microsoft.com/office/drawing/2014/main" id="{905AF8BF-9ADF-4AEA-BD26-C504A9AAB9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9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 descr="Dollar">
            <a:extLst>
              <a:ext uri="{FF2B5EF4-FFF2-40B4-BE49-F238E27FC236}">
                <a16:creationId xmlns:a16="http://schemas.microsoft.com/office/drawing/2014/main" id="{23744628-9994-42E3-83ED-9C1F23DC64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069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 descr="Dollar">
            <a:extLst>
              <a:ext uri="{FF2B5EF4-FFF2-40B4-BE49-F238E27FC236}">
                <a16:creationId xmlns:a16="http://schemas.microsoft.com/office/drawing/2014/main" id="{68199C24-C995-47EA-B950-7EF8A71E5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531" y="591351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descr="Dollar">
            <a:extLst>
              <a:ext uri="{FF2B5EF4-FFF2-40B4-BE49-F238E27FC236}">
                <a16:creationId xmlns:a16="http://schemas.microsoft.com/office/drawing/2014/main" id="{DB43126D-97A1-4430-8649-F7A471055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9531" y="5477116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3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1F908246-2FF0-4D56-8D49-6E894791B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D3D9236-7E3A-4608-BE0C-207E5A9D5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552" y="-221035"/>
            <a:ext cx="7521900" cy="75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64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Frau, Schild enthält.&#10;&#10;Automatisch generierte Beschreibung">
            <a:extLst>
              <a:ext uri="{FF2B5EF4-FFF2-40B4-BE49-F238E27FC236}">
                <a16:creationId xmlns:a16="http://schemas.microsoft.com/office/drawing/2014/main" id="{1F908246-2FF0-4D56-8D49-6E894791BA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D3D9236-7E3A-4608-BE0C-207E5A9D5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552" y="-221035"/>
            <a:ext cx="7521900" cy="75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24CBA1-761B-4852-A2D1-5CB5D526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5FAF17-3DB0-4F40-8452-64EB520A1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9077DE-90D2-40C4-BD89-B00109930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6720-0DC2-4366-B1E0-3FCD3D459EA6}" type="datetimeFigureOut">
              <a:rPr lang="de-AT" smtClean="0"/>
              <a:t>15.06.2024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BC49BA-5311-4CF2-94E7-86621953B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CC330-0543-49E5-8318-7F891E108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90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24CBA1-761B-4852-A2D1-5CB5D526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5FAF17-3DB0-4F40-8452-64EB520A1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9077DE-90D2-40C4-BD89-B001099300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6720-0DC2-4366-B1E0-3FCD3D459EA6}" type="datetimeFigureOut">
              <a:rPr lang="de-AT" smtClean="0"/>
              <a:t>13.06.2024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BC49BA-5311-4CF2-94E7-86621953B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CC330-0543-49E5-8318-7F891E108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C3AE0-A8C3-4192-8F14-9787B7F876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90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slide" Target="slide670.xml"/><Relationship Id="rId34" Type="http://schemas.openxmlformats.org/officeDocument/2006/relationships/slide" Target="slide650.xml"/><Relationship Id="rId42" Type="http://schemas.openxmlformats.org/officeDocument/2006/relationships/slide" Target="slide250.xml"/><Relationship Id="rId47" Type="http://schemas.openxmlformats.org/officeDocument/2006/relationships/slide" Target="slide630.xml"/><Relationship Id="rId50" Type="http://schemas.openxmlformats.org/officeDocument/2006/relationships/image" Target="../media/image40.png"/><Relationship Id="rId55" Type="http://schemas.openxmlformats.org/officeDocument/2006/relationships/slide" Target="slide230.xml"/><Relationship Id="rId63" Type="http://schemas.openxmlformats.org/officeDocument/2006/relationships/image" Target="../media/image46.png"/><Relationship Id="rId68" Type="http://schemas.openxmlformats.org/officeDocument/2006/relationships/image" Target="../media/image240.png"/><Relationship Id="rId7" Type="http://schemas.openxmlformats.org/officeDocument/2006/relationships/image" Target="../media/image20.png"/><Relationship Id="rId2" Type="http://schemas.openxmlformats.org/officeDocument/2006/relationships/image" Target="../media/image20.jpeg"/><Relationship Id="rId16" Type="http://schemas.openxmlformats.org/officeDocument/2006/relationships/slide" Target="slide290.xml"/><Relationship Id="rId29" Type="http://schemas.openxmlformats.org/officeDocument/2006/relationships/slide" Target="slide270.xml"/><Relationship Id="rId11" Type="http://schemas.openxmlformats.org/officeDocument/2006/relationships/image" Target="../media/image23.png"/><Relationship Id="rId24" Type="http://schemas.openxmlformats.org/officeDocument/2006/relationships/image" Target="../media/image28.png"/><Relationship Id="rId32" Type="http://schemas.openxmlformats.org/officeDocument/2006/relationships/image" Target="../media/image220.png"/><Relationship Id="rId37" Type="http://schemas.openxmlformats.org/officeDocument/2006/relationships/image" Target="../media/image34.png"/><Relationship Id="rId40" Type="http://schemas.openxmlformats.org/officeDocument/2006/relationships/slide" Target="slide350.xml"/><Relationship Id="rId45" Type="http://schemas.openxmlformats.org/officeDocument/2006/relationships/image" Target="../media/image230.png"/><Relationship Id="rId53" Type="http://schemas.openxmlformats.org/officeDocument/2006/relationships/slide" Target="slide330.xml"/><Relationship Id="rId58" Type="http://schemas.openxmlformats.org/officeDocument/2006/relationships/image" Target="../media/image240.png"/><Relationship Id="rId66" Type="http://schemas.openxmlformats.org/officeDocument/2006/relationships/image" Target="../media/image240.png"/><Relationship Id="rId61" Type="http://schemas.openxmlformats.org/officeDocument/2006/relationships/image" Target="../media/image45.png"/><Relationship Id="rId19" Type="http://schemas.openxmlformats.org/officeDocument/2006/relationships/image" Target="../media/image210.png"/><Relationship Id="rId14" Type="http://schemas.openxmlformats.org/officeDocument/2006/relationships/slide" Target="slide490.xml"/><Relationship Id="rId22" Type="http://schemas.openxmlformats.org/officeDocument/2006/relationships/image" Target="../media/image27.png"/><Relationship Id="rId27" Type="http://schemas.openxmlformats.org/officeDocument/2006/relationships/slide" Target="slide370.xml"/><Relationship Id="rId30" Type="http://schemas.openxmlformats.org/officeDocument/2006/relationships/image" Target="../media/image31.png"/><Relationship Id="rId35" Type="http://schemas.openxmlformats.org/officeDocument/2006/relationships/image" Target="../media/image33.png"/><Relationship Id="rId43" Type="http://schemas.openxmlformats.org/officeDocument/2006/relationships/image" Target="../media/image37.png"/><Relationship Id="rId48" Type="http://schemas.openxmlformats.org/officeDocument/2006/relationships/image" Target="../media/image39.png"/><Relationship Id="rId56" Type="http://schemas.openxmlformats.org/officeDocument/2006/relationships/image" Target="../media/image43.png"/><Relationship Id="rId64" Type="http://schemas.openxmlformats.org/officeDocument/2006/relationships/slide" Target="slide410.xml"/><Relationship Id="rId8" Type="http://schemas.openxmlformats.org/officeDocument/2006/relationships/image" Target="../media/image22.png"/><Relationship Id="rId51" Type="http://schemas.openxmlformats.org/officeDocument/2006/relationships/slide" Target="slide430.xml"/><Relationship Id="rId3" Type="http://schemas.openxmlformats.org/officeDocument/2006/relationships/image" Target="../media/image21.png"/><Relationship Id="rId12" Type="http://schemas.openxmlformats.org/officeDocument/2006/relationships/slide" Target="slide590.xml"/><Relationship Id="rId17" Type="http://schemas.openxmlformats.org/officeDocument/2006/relationships/image" Target="../media/image25.png"/><Relationship Id="rId25" Type="http://schemas.openxmlformats.org/officeDocument/2006/relationships/slide" Target="slide470.xml"/><Relationship Id="rId33" Type="http://schemas.openxmlformats.org/officeDocument/2006/relationships/image" Target="../media/image32.png"/><Relationship Id="rId38" Type="http://schemas.openxmlformats.org/officeDocument/2006/relationships/slide" Target="slide450.xml"/><Relationship Id="rId46" Type="http://schemas.openxmlformats.org/officeDocument/2006/relationships/image" Target="../media/image38.png"/><Relationship Id="rId59" Type="http://schemas.openxmlformats.org/officeDocument/2006/relationships/image" Target="../media/image44.png"/><Relationship Id="rId67" Type="http://schemas.openxmlformats.org/officeDocument/2006/relationships/image" Target="../media/image47.png"/><Relationship Id="rId20" Type="http://schemas.openxmlformats.org/officeDocument/2006/relationships/image" Target="../media/image26.png"/><Relationship Id="rId41" Type="http://schemas.openxmlformats.org/officeDocument/2006/relationships/image" Target="../media/image36.png"/><Relationship Id="rId54" Type="http://schemas.openxmlformats.org/officeDocument/2006/relationships/image" Target="../media/image42.png"/><Relationship Id="rId62" Type="http://schemas.openxmlformats.org/officeDocument/2006/relationships/slide" Target="slide5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90.xml"/><Relationship Id="rId15" Type="http://schemas.openxmlformats.org/officeDocument/2006/relationships/slide" Target="slide390.xml"/><Relationship Id="rId23" Type="http://schemas.openxmlformats.org/officeDocument/2006/relationships/slide" Target="slide570.xml"/><Relationship Id="rId28" Type="http://schemas.openxmlformats.org/officeDocument/2006/relationships/image" Target="../media/image30.png"/><Relationship Id="rId36" Type="http://schemas.openxmlformats.org/officeDocument/2006/relationships/slide" Target="slide550.xml"/><Relationship Id="rId49" Type="http://schemas.openxmlformats.org/officeDocument/2006/relationships/slide" Target="slide530.xml"/><Relationship Id="rId57" Type="http://schemas.openxmlformats.org/officeDocument/2006/relationships/slide" Target="slide710.xml"/><Relationship Id="rId10" Type="http://schemas.openxmlformats.org/officeDocument/2006/relationships/image" Target="../media/image20.png"/><Relationship Id="rId31" Type="http://schemas.openxmlformats.org/officeDocument/2006/relationships/slide" Target="slide750.xml"/><Relationship Id="rId44" Type="http://schemas.openxmlformats.org/officeDocument/2006/relationships/slide" Target="slide730.xml"/><Relationship Id="rId52" Type="http://schemas.openxmlformats.org/officeDocument/2006/relationships/image" Target="../media/image41.png"/><Relationship Id="rId60" Type="http://schemas.openxmlformats.org/officeDocument/2006/relationships/slide" Target="slide610.xml"/><Relationship Id="rId65" Type="http://schemas.openxmlformats.org/officeDocument/2006/relationships/image" Target="../media/image46.png"/><Relationship Id="rId9" Type="http://schemas.openxmlformats.org/officeDocument/2006/relationships/slide" Target="slide690.xml"/><Relationship Id="rId13" Type="http://schemas.openxmlformats.org/officeDocument/2006/relationships/image" Target="../media/image24.png"/><Relationship Id="rId18" Type="http://schemas.openxmlformats.org/officeDocument/2006/relationships/slide" Target="slide770.xml"/><Relationship Id="rId3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.png"/><Relationship Id="rId21" Type="http://schemas.openxmlformats.org/officeDocument/2006/relationships/slide" Target="slide670.xml"/><Relationship Id="rId34" Type="http://schemas.openxmlformats.org/officeDocument/2006/relationships/slide" Target="slide650.xml"/><Relationship Id="rId42" Type="http://schemas.openxmlformats.org/officeDocument/2006/relationships/slide" Target="slide250.xml"/><Relationship Id="rId47" Type="http://schemas.openxmlformats.org/officeDocument/2006/relationships/slide" Target="slide630.xml"/><Relationship Id="rId50" Type="http://schemas.openxmlformats.org/officeDocument/2006/relationships/image" Target="../media/image40.png"/><Relationship Id="rId55" Type="http://schemas.openxmlformats.org/officeDocument/2006/relationships/slide" Target="slide230.xml"/><Relationship Id="rId63" Type="http://schemas.openxmlformats.org/officeDocument/2006/relationships/image" Target="../media/image46.png"/><Relationship Id="rId68" Type="http://schemas.openxmlformats.org/officeDocument/2006/relationships/image" Target="../media/image240.png"/><Relationship Id="rId7" Type="http://schemas.openxmlformats.org/officeDocument/2006/relationships/image" Target="../media/image20.png"/><Relationship Id="rId2" Type="http://schemas.openxmlformats.org/officeDocument/2006/relationships/image" Target="../media/image20.jpeg"/><Relationship Id="rId16" Type="http://schemas.openxmlformats.org/officeDocument/2006/relationships/slide" Target="slide290.xml"/><Relationship Id="rId29" Type="http://schemas.openxmlformats.org/officeDocument/2006/relationships/slide" Target="slide270.xml"/><Relationship Id="rId11" Type="http://schemas.openxmlformats.org/officeDocument/2006/relationships/image" Target="../media/image23.png"/><Relationship Id="rId24" Type="http://schemas.openxmlformats.org/officeDocument/2006/relationships/image" Target="../media/image28.png"/><Relationship Id="rId32" Type="http://schemas.openxmlformats.org/officeDocument/2006/relationships/image" Target="../media/image220.png"/><Relationship Id="rId37" Type="http://schemas.openxmlformats.org/officeDocument/2006/relationships/image" Target="../media/image34.png"/><Relationship Id="rId40" Type="http://schemas.openxmlformats.org/officeDocument/2006/relationships/slide" Target="slide350.xml"/><Relationship Id="rId45" Type="http://schemas.openxmlformats.org/officeDocument/2006/relationships/image" Target="../media/image230.png"/><Relationship Id="rId53" Type="http://schemas.openxmlformats.org/officeDocument/2006/relationships/slide" Target="slide330.xml"/><Relationship Id="rId58" Type="http://schemas.openxmlformats.org/officeDocument/2006/relationships/image" Target="../media/image240.png"/><Relationship Id="rId66" Type="http://schemas.openxmlformats.org/officeDocument/2006/relationships/image" Target="../media/image240.png"/><Relationship Id="rId61" Type="http://schemas.openxmlformats.org/officeDocument/2006/relationships/image" Target="../media/image45.png"/><Relationship Id="rId19" Type="http://schemas.openxmlformats.org/officeDocument/2006/relationships/image" Target="../media/image210.png"/><Relationship Id="rId14" Type="http://schemas.openxmlformats.org/officeDocument/2006/relationships/slide" Target="slide490.xml"/><Relationship Id="rId22" Type="http://schemas.openxmlformats.org/officeDocument/2006/relationships/image" Target="../media/image27.png"/><Relationship Id="rId27" Type="http://schemas.openxmlformats.org/officeDocument/2006/relationships/slide" Target="slide370.xml"/><Relationship Id="rId30" Type="http://schemas.openxmlformats.org/officeDocument/2006/relationships/image" Target="../media/image31.png"/><Relationship Id="rId35" Type="http://schemas.openxmlformats.org/officeDocument/2006/relationships/image" Target="../media/image33.png"/><Relationship Id="rId43" Type="http://schemas.openxmlformats.org/officeDocument/2006/relationships/image" Target="../media/image37.png"/><Relationship Id="rId48" Type="http://schemas.openxmlformats.org/officeDocument/2006/relationships/image" Target="../media/image39.png"/><Relationship Id="rId56" Type="http://schemas.openxmlformats.org/officeDocument/2006/relationships/image" Target="../media/image43.png"/><Relationship Id="rId64" Type="http://schemas.openxmlformats.org/officeDocument/2006/relationships/slide" Target="slide410.xml"/><Relationship Id="rId8" Type="http://schemas.openxmlformats.org/officeDocument/2006/relationships/image" Target="../media/image22.png"/><Relationship Id="rId51" Type="http://schemas.openxmlformats.org/officeDocument/2006/relationships/slide" Target="slide430.xml"/><Relationship Id="rId3" Type="http://schemas.openxmlformats.org/officeDocument/2006/relationships/image" Target="../media/image21.png"/><Relationship Id="rId12" Type="http://schemas.openxmlformats.org/officeDocument/2006/relationships/slide" Target="slide590.xml"/><Relationship Id="rId17" Type="http://schemas.openxmlformats.org/officeDocument/2006/relationships/image" Target="../media/image25.png"/><Relationship Id="rId25" Type="http://schemas.openxmlformats.org/officeDocument/2006/relationships/slide" Target="slide470.xml"/><Relationship Id="rId33" Type="http://schemas.openxmlformats.org/officeDocument/2006/relationships/image" Target="../media/image32.png"/><Relationship Id="rId38" Type="http://schemas.openxmlformats.org/officeDocument/2006/relationships/slide" Target="slide450.xml"/><Relationship Id="rId46" Type="http://schemas.openxmlformats.org/officeDocument/2006/relationships/image" Target="../media/image38.png"/><Relationship Id="rId59" Type="http://schemas.openxmlformats.org/officeDocument/2006/relationships/image" Target="../media/image44.png"/><Relationship Id="rId67" Type="http://schemas.openxmlformats.org/officeDocument/2006/relationships/image" Target="../media/image47.png"/><Relationship Id="rId20" Type="http://schemas.openxmlformats.org/officeDocument/2006/relationships/image" Target="../media/image26.png"/><Relationship Id="rId41" Type="http://schemas.openxmlformats.org/officeDocument/2006/relationships/image" Target="../media/image36.png"/><Relationship Id="rId54" Type="http://schemas.openxmlformats.org/officeDocument/2006/relationships/image" Target="../media/image42.png"/><Relationship Id="rId62" Type="http://schemas.openxmlformats.org/officeDocument/2006/relationships/slide" Target="slide510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790.xml"/><Relationship Id="rId15" Type="http://schemas.openxmlformats.org/officeDocument/2006/relationships/slide" Target="slide390.xml"/><Relationship Id="rId23" Type="http://schemas.openxmlformats.org/officeDocument/2006/relationships/slide" Target="slide570.xml"/><Relationship Id="rId28" Type="http://schemas.openxmlformats.org/officeDocument/2006/relationships/image" Target="../media/image30.png"/><Relationship Id="rId36" Type="http://schemas.openxmlformats.org/officeDocument/2006/relationships/slide" Target="slide550.xml"/><Relationship Id="rId49" Type="http://schemas.openxmlformats.org/officeDocument/2006/relationships/slide" Target="slide530.xml"/><Relationship Id="rId57" Type="http://schemas.openxmlformats.org/officeDocument/2006/relationships/slide" Target="slide710.xml"/><Relationship Id="rId10" Type="http://schemas.openxmlformats.org/officeDocument/2006/relationships/image" Target="../media/image20.png"/><Relationship Id="rId31" Type="http://schemas.openxmlformats.org/officeDocument/2006/relationships/slide" Target="slide750.xml"/><Relationship Id="rId44" Type="http://schemas.openxmlformats.org/officeDocument/2006/relationships/slide" Target="slide730.xml"/><Relationship Id="rId52" Type="http://schemas.openxmlformats.org/officeDocument/2006/relationships/image" Target="../media/image41.png"/><Relationship Id="rId60" Type="http://schemas.openxmlformats.org/officeDocument/2006/relationships/slide" Target="slide610.xml"/><Relationship Id="rId65" Type="http://schemas.openxmlformats.org/officeDocument/2006/relationships/image" Target="../media/image46.png"/><Relationship Id="rId9" Type="http://schemas.openxmlformats.org/officeDocument/2006/relationships/slide" Target="slide690.xml"/><Relationship Id="rId13" Type="http://schemas.openxmlformats.org/officeDocument/2006/relationships/image" Target="../media/image24.png"/><Relationship Id="rId18" Type="http://schemas.openxmlformats.org/officeDocument/2006/relationships/slide" Target="slide770.xml"/><Relationship Id="rId3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slide" Target="slide24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slide" Target="slide26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slide" Target="slide280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slide" Target="slide30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180.png"/><Relationship Id="rId5" Type="http://schemas.openxmlformats.org/officeDocument/2006/relationships/image" Target="../media/image15.jpeg"/><Relationship Id="rId10" Type="http://schemas.openxmlformats.org/officeDocument/2006/relationships/slide" Target="slide82.xml"/><Relationship Id="rId4" Type="http://schemas.openxmlformats.org/officeDocument/2006/relationships/image" Target="../media/image181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slide" Target="slide200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1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slide" Target="slide340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slide" Target="slide200.xml"/><Relationship Id="rId1" Type="http://schemas.openxmlformats.org/officeDocument/2006/relationships/slideLayout" Target="../slideLayouts/slideLayout7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1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slide" Target="slide360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slide" Target="slide200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1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slide" Target="slide380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200.xml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1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slide" Target="slide40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slide" Target="slide200.xml"/><Relationship Id="rId1" Type="http://schemas.openxmlformats.org/officeDocument/2006/relationships/slideLayout" Target="../slideLayouts/slideLayout5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1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20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slide" Target="slide200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1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slide" Target="slide440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slide" Target="slide200.xml"/><Relationship Id="rId1" Type="http://schemas.openxmlformats.org/officeDocument/2006/relationships/slideLayout" Target="../slideLayouts/slideLayout8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46.xml"/><Relationship Id="rId1" Type="http://schemas.openxmlformats.org/officeDocument/2006/relationships/slideLayout" Target="../slideLayouts/slideLayout1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slide" Target="slide460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slide" Target="slide200.xml"/><Relationship Id="rId1" Type="http://schemas.openxmlformats.org/officeDocument/2006/relationships/slideLayout" Target="../slideLayouts/slideLayout7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8.xml"/><Relationship Id="rId1" Type="http://schemas.openxmlformats.org/officeDocument/2006/relationships/slideLayout" Target="../slideLayouts/slideLayout1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slide" Target="slide480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slide" Target="slide200.xml"/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50.xml"/><Relationship Id="rId1" Type="http://schemas.openxmlformats.org/officeDocument/2006/relationships/slideLayout" Target="../slideLayouts/slideLayout1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slide" Target="slide500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slide" Target="slide200.xml"/><Relationship Id="rId1" Type="http://schemas.openxmlformats.org/officeDocument/2006/relationships/slideLayout" Target="../slideLayouts/slideLayout6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52.xml"/><Relationship Id="rId1" Type="http://schemas.openxmlformats.org/officeDocument/2006/relationships/slideLayout" Target="../slideLayouts/slideLayout1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slide" Target="slide520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1.xml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5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/Relationships>
</file>

<file path=ppt/slides/_rels/slide5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56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58.xml"/><Relationship Id="rId1" Type="http://schemas.openxmlformats.org/officeDocument/2006/relationships/slideLayout" Target="../slideLayouts/slideLayout1.xml"/></Relationships>
</file>

<file path=ppt/slides/_rels/slide5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58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5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1.xml"/></Relationships>
</file>

<file path=ppt/slides/_rels/slide5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6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4.xml"/></Relationships>
</file>

<file path=ppt/slides/_rels/slide6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62.xml"/><Relationship Id="rId1" Type="http://schemas.openxmlformats.org/officeDocument/2006/relationships/slideLayout" Target="../slideLayouts/slideLayout1.xml"/></Relationships>
</file>

<file path=ppt/slides/_rels/slide6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6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6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64.xml"/><Relationship Id="rId1" Type="http://schemas.openxmlformats.org/officeDocument/2006/relationships/slideLayout" Target="../slideLayouts/slideLayout1.xml"/></Relationships>
</file>

<file path=ppt/slides/_rels/slide6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6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6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/Relationships>
</file>

<file path=ppt/slides/_rels/slide6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66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6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" Target="slide68.xml"/><Relationship Id="rId1" Type="http://schemas.openxmlformats.org/officeDocument/2006/relationships/slideLayout" Target="../slideLayouts/slideLayout1.xml"/></Relationships>
</file>

<file path=ppt/slides/_rels/slide6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68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6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70.xml"/><Relationship Id="rId1" Type="http://schemas.openxmlformats.org/officeDocument/2006/relationships/slideLayout" Target="../slideLayouts/slideLayout1.xml"/></Relationships>
</file>

<file path=ppt/slides/_rels/slide6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0.png"/><Relationship Id="rId5" Type="http://schemas.openxmlformats.org/officeDocument/2006/relationships/image" Target="../media/image55.jpeg"/><Relationship Id="rId4" Type="http://schemas.openxmlformats.org/officeDocument/2006/relationships/slide" Target="slide70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7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72.xml"/><Relationship Id="rId1" Type="http://schemas.openxmlformats.org/officeDocument/2006/relationships/slideLayout" Target="../slideLayouts/slideLayout1.xml"/></Relationships>
</file>

<file path=ppt/slides/_rels/slide7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72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5.xml"/></Relationships>
</file>

<file path=ppt/slides/_rels/slide7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74.xml"/><Relationship Id="rId1" Type="http://schemas.openxmlformats.org/officeDocument/2006/relationships/slideLayout" Target="../slideLayouts/slideLayout1.xml"/></Relationships>
</file>

<file path=ppt/slides/_rels/slide7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7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/Relationships>
</file>

<file path=ppt/slides/_rels/slide7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" Target="slide76.xml"/><Relationship Id="rId1" Type="http://schemas.openxmlformats.org/officeDocument/2006/relationships/slideLayout" Target="../slideLayouts/slideLayout1.xml"/></Relationships>
</file>

<file path=ppt/slides/_rels/slide7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76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/Relationships>
</file>

<file path=ppt/slides/_rels/slide7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7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780.xml"/></Relationships>
</file>

<file path=ppt/slides/_rels/slide7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7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30.png"/><Relationship Id="rId4" Type="http://schemas.openxmlformats.org/officeDocument/2006/relationships/slide" Target="slide80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8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30.png"/><Relationship Id="rId4" Type="http://schemas.openxmlformats.org/officeDocument/2006/relationships/slide" Target="slide20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30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667ECD6-59DA-42AE-800E-75B9C1C013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037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48858"/>
      </p:ext>
    </p:extLst>
  </p:cSld>
  <p:clrMapOvr>
    <a:masterClrMapping/>
  </p:clrMapOvr>
  <p:transition spd="slow" advTm="1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3" y="387035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579886" y="1744811"/>
            <a:ext cx="9273765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POTENT </a:t>
            </a:r>
            <a:r>
              <a:rPr lang="de-AT" sz="9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POTABLES</a:t>
            </a:r>
            <a:endParaRPr lang="de-AT" sz="9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0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2586"/>
      </p:ext>
    </p:extLst>
  </p:cSld>
  <p:clrMapOvr>
    <a:masterClrMapping/>
  </p:clrMapOvr>
  <p:transition spd="slow" advTm="1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166759"/>
            <a:ext cx="9273765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8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IT‘S</a:t>
            </a:r>
            <a:r>
              <a:rPr lang="de-AT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MY PARTY (AND </a:t>
            </a:r>
            <a:r>
              <a:rPr lang="de-AT" sz="8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I‘LL</a:t>
            </a:r>
            <a:r>
              <a:rPr lang="de-AT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DIE IF I WANT </a:t>
            </a:r>
            <a:r>
              <a:rPr lang="de-AT" sz="8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TO</a:t>
            </a:r>
            <a:r>
              <a:rPr lang="de-AT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95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1224"/>
      </p:ext>
    </p:extLst>
  </p:cSld>
  <p:clrMapOvr>
    <a:masterClrMapping/>
  </p:clrMapOvr>
  <p:transition spd="slow" advTm="1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2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364226" y="1016903"/>
            <a:ext cx="9273765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8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THEM</a:t>
            </a:r>
            <a:r>
              <a:rPr lang="de-AT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8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STONEBRIDGE</a:t>
            </a:r>
            <a:endParaRPr lang="de-AT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de-AT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BOYS</a:t>
            </a:r>
          </a:p>
        </p:txBody>
      </p:sp>
    </p:spTree>
    <p:extLst>
      <p:ext uri="{BB962C8B-B14F-4D97-AF65-F5344CB8AC3E}">
        <p14:creationId xmlns:p14="http://schemas.microsoft.com/office/powerpoint/2010/main" val="23940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B08EA97-F4C2-4013-ABAB-3C8FCE8FF6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 descr="Ein Bild, das Zug enthält.&#10;&#10;Automatisch generierte Beschreibung">
            <a:extLst>
              <a:ext uri="{FF2B5EF4-FFF2-40B4-BE49-F238E27FC236}">
                <a16:creationId xmlns:a16="http://schemas.microsoft.com/office/drawing/2014/main" id="{F0965CF8-557D-4209-A200-97D81CEA1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8" y="1105155"/>
            <a:ext cx="12233642" cy="57411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88241F-4542-41EF-8D10-35BA8F089CE7}"/>
              </a:ext>
            </a:extLst>
          </p:cNvPr>
          <p:cNvSpPr txBox="1"/>
          <p:nvPr/>
        </p:nvSpPr>
        <p:spPr>
          <a:xfrm>
            <a:off x="730275" y="1342041"/>
            <a:ext cx="11203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YOU FINISHED THIS GAME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ECA668-EB4D-4085-A66C-36CAB66B813A}"/>
              </a:ext>
            </a:extLst>
          </p:cNvPr>
          <p:cNvSpPr txBox="1"/>
          <p:nvPr/>
        </p:nvSpPr>
        <p:spPr>
          <a:xfrm>
            <a:off x="202780" y="5580508"/>
            <a:ext cx="11790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TIME TO COUNT THE MONEY! </a:t>
            </a:r>
          </a:p>
        </p:txBody>
      </p:sp>
      <p:sp>
        <p:nvSpPr>
          <p:cNvPr id="85" name="title1">
            <a:extLst>
              <a:ext uri="{FF2B5EF4-FFF2-40B4-BE49-F238E27FC236}">
                <a16:creationId xmlns:a16="http://schemas.microsoft.com/office/drawing/2014/main" id="{901CB557-0EF8-4F05-A3F0-0F6244AAB29C}"/>
              </a:ext>
            </a:extLst>
          </p:cNvPr>
          <p:cNvSpPr txBox="1"/>
          <p:nvPr/>
        </p:nvSpPr>
        <p:spPr>
          <a:xfrm>
            <a:off x="-98238" y="214216"/>
            <a:ext cx="2253892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NPCs AND OTHER UNINDICTED CO-CONSPIRATORS</a:t>
            </a:r>
          </a:p>
        </p:txBody>
      </p:sp>
      <p:sp>
        <p:nvSpPr>
          <p:cNvPr id="3" name="title2">
            <a:extLst>
              <a:ext uri="{FF2B5EF4-FFF2-40B4-BE49-F238E27FC236}">
                <a16:creationId xmlns:a16="http://schemas.microsoft.com/office/drawing/2014/main" id="{8592A4B4-7E48-410E-99D4-84A1253A6ADD}"/>
              </a:ext>
            </a:extLst>
          </p:cNvPr>
          <p:cNvSpPr txBox="1"/>
          <p:nvPr/>
        </p:nvSpPr>
        <p:spPr>
          <a:xfrm>
            <a:off x="1966897" y="201762"/>
            <a:ext cx="21395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WHO‘S BAD?</a:t>
            </a:r>
          </a:p>
        </p:txBody>
      </p:sp>
      <p:sp>
        <p:nvSpPr>
          <p:cNvPr id="8" name="title5">
            <a:extLst>
              <a:ext uri="{FF2B5EF4-FFF2-40B4-BE49-F238E27FC236}">
                <a16:creationId xmlns:a16="http://schemas.microsoft.com/office/drawing/2014/main" id="{CB1155BC-0D1C-497D-8F12-D9557C693AAF}"/>
              </a:ext>
            </a:extLst>
          </p:cNvPr>
          <p:cNvSpPr txBox="1"/>
          <p:nvPr/>
        </p:nvSpPr>
        <p:spPr>
          <a:xfrm>
            <a:off x="8053073" y="154158"/>
            <a:ext cx="225389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IT‘S MY PARTY (AND I’LL DIE IF I WANT TO)</a:t>
            </a:r>
          </a:p>
        </p:txBody>
      </p:sp>
      <p:sp>
        <p:nvSpPr>
          <p:cNvPr id="10" name="title6">
            <a:extLst>
              <a:ext uri="{FF2B5EF4-FFF2-40B4-BE49-F238E27FC236}">
                <a16:creationId xmlns:a16="http://schemas.microsoft.com/office/drawing/2014/main" id="{08CDD077-3C5D-47D4-BEC4-13817F1C6213}"/>
              </a:ext>
            </a:extLst>
          </p:cNvPr>
          <p:cNvSpPr txBox="1"/>
          <p:nvPr/>
        </p:nvSpPr>
        <p:spPr>
          <a:xfrm>
            <a:off x="10168106" y="202451"/>
            <a:ext cx="205369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THEM STONE BRIDGE BOYS</a:t>
            </a:r>
          </a:p>
        </p:txBody>
      </p:sp>
      <p:sp>
        <p:nvSpPr>
          <p:cNvPr id="6" name="title4">
            <a:extLst>
              <a:ext uri="{FF2B5EF4-FFF2-40B4-BE49-F238E27FC236}">
                <a16:creationId xmlns:a16="http://schemas.microsoft.com/office/drawing/2014/main" id="{1AF922AE-E280-4113-9D48-540EFFCDA933}"/>
              </a:ext>
            </a:extLst>
          </p:cNvPr>
          <p:cNvSpPr txBox="1"/>
          <p:nvPr/>
        </p:nvSpPr>
        <p:spPr>
          <a:xfrm>
            <a:off x="6006664" y="126854"/>
            <a:ext cx="225389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POTENT POTABLES</a:t>
            </a:r>
          </a:p>
        </p:txBody>
      </p:sp>
      <p:sp>
        <p:nvSpPr>
          <p:cNvPr id="4" name="title3">
            <a:extLst>
              <a:ext uri="{FF2B5EF4-FFF2-40B4-BE49-F238E27FC236}">
                <a16:creationId xmlns:a16="http://schemas.microsoft.com/office/drawing/2014/main" id="{E0236156-F464-4A73-855E-2491BCFF8940}"/>
              </a:ext>
            </a:extLst>
          </p:cNvPr>
          <p:cNvSpPr txBox="1"/>
          <p:nvPr/>
        </p:nvSpPr>
        <p:spPr>
          <a:xfrm>
            <a:off x="3965927" y="143048"/>
            <a:ext cx="225389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THINGS LIGS HAS RIDDEN AND BEEN RIDDEN BY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7" name="Folienzoom - 5/6"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7561864"/>
                  </p:ext>
                </p:extLst>
              </p:nvPr>
            </p:nvGraphicFramePr>
            <p:xfrm>
              <a:off x="10242186" y="5754375"/>
              <a:ext cx="1962000" cy="1103625"/>
            </p:xfrm>
            <a:graphic>
              <a:graphicData uri="http://schemas.microsoft.com/office/powerpoint/2016/slidezoom">
                <pslz:sldZm>
                  <pslz:sldZmObj sldId="298" cId="645985678">
                    <pslz:zmPr id="{6151FFEA-129A-40B2-94E9-0E3C267FC6F4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7" name="Folienzoom - 5/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2186" y="5754375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8" name="Folienzoom - 5/5"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5506123"/>
                  </p:ext>
                </p:extLst>
              </p:nvPr>
            </p:nvGraphicFramePr>
            <p:xfrm>
              <a:off x="8189372" y="5749247"/>
              <a:ext cx="1975976" cy="1111486"/>
            </p:xfrm>
            <a:graphic>
              <a:graphicData uri="http://schemas.microsoft.com/office/powerpoint/2016/slidezoom">
                <pslz:sldZm>
                  <pslz:sldZmObj sldId="293" cId="3521076982">
                    <pslz:zmPr id="{9B6BE783-80BF-4442-BEC6-EF19D29C46C5}" returnToParent="0" imageType="cover" transitionDur="1000">
                      <p166:blipFill xmlns:p166="http://schemas.microsoft.com/office/powerpoint/2016/6/main">
                        <a:blip r:embed="rId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8" name="Folienzoom - 5/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9372" y="5749247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8" name="Folienzoom - 5/4"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652941"/>
                  </p:ext>
                </p:extLst>
              </p:nvPr>
            </p:nvGraphicFramePr>
            <p:xfrm>
              <a:off x="6138987" y="5751014"/>
              <a:ext cx="1980852" cy="1114229"/>
            </p:xfrm>
            <a:graphic>
              <a:graphicData uri="http://schemas.microsoft.com/office/powerpoint/2016/slidezoom">
                <pslz:sldZm>
                  <pslz:sldZmObj sldId="288" cId="651233427">
                    <pslz:zmPr id="{4EC7CF26-D57F-41B9-95E5-0022A90E8D6D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8" name="Folienzoom - 5/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8987" y="5751014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7" name="Folienzoom - 5/3"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7970755"/>
                  </p:ext>
                </p:extLst>
              </p:nvPr>
            </p:nvGraphicFramePr>
            <p:xfrm>
              <a:off x="4090478" y="5748886"/>
              <a:ext cx="1971939" cy="1109216"/>
            </p:xfrm>
            <a:graphic>
              <a:graphicData uri="http://schemas.microsoft.com/office/powerpoint/2016/slidezoom">
                <pslz:sldZm>
                  <pslz:sldZmObj sldId="283" cId="931888346">
                    <pslz:zmPr id="{33F4333D-2EFC-4E57-98DE-28B541727BD2}" returnToParent="0" imageType="cover" transitionDur="1000">
                      <p166:blipFill xmlns:p166="http://schemas.microsoft.com/office/powerpoint/2016/6/main">
                        <a:blip r:embed="rId1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7" name="Folienzoom - 5/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0478" y="5748886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4" name="Folienzoom - 5/2"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249940"/>
                  </p:ext>
                </p:extLst>
              </p:nvPr>
            </p:nvGraphicFramePr>
            <p:xfrm>
              <a:off x="2052165" y="5753003"/>
              <a:ext cx="1961818" cy="1103523"/>
            </p:xfrm>
            <a:graphic>
              <a:graphicData uri="http://schemas.microsoft.com/office/powerpoint/2016/slidezoom">
                <pslz:sldZm>
                  <pslz:sldZmObj sldId="278" cId="2408853563">
                    <pslz:zmPr id="{BC64698D-D4E3-43B9-8E39-787BB862BE1B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1818" cy="11035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4" name="Folienzoom - 5/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2165" y="5753003"/>
                <a:ext cx="1961818" cy="11035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Folienzoom - 5/1"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0614200"/>
                  </p:ext>
                </p:extLst>
              </p:nvPr>
            </p:nvGraphicFramePr>
            <p:xfrm>
              <a:off x="11269" y="5744187"/>
              <a:ext cx="1980852" cy="1114229"/>
            </p:xfrm>
            <a:graphic>
              <a:graphicData uri="http://schemas.microsoft.com/office/powerpoint/2016/slidezoom">
                <pslz:sldZm>
                  <pslz:sldZmObj sldId="272" cId="885251257">
                    <pslz:zmPr id="{3081A411-539C-48AE-B322-F5AD322A86D7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Folienzoom - 5/1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9" y="5744187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4" name="Folienzoom - 4/6"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6146584"/>
                  </p:ext>
                </p:extLst>
              </p:nvPr>
            </p:nvGraphicFramePr>
            <p:xfrm>
              <a:off x="10234556" y="4590890"/>
              <a:ext cx="1962000" cy="1103625"/>
            </p:xfrm>
            <a:graphic>
              <a:graphicData uri="http://schemas.microsoft.com/office/powerpoint/2016/slidezoom">
                <pslz:sldZm>
                  <pslz:sldZmObj sldId="297" cId="2735875147">
                    <pslz:zmPr id="{4022518B-DB75-49D1-9EBD-CD88BB17F8DB}" returnToParent="0" imageType="cover" transitionDur="1000">
                      <p166:blipFill xmlns:p166="http://schemas.microsoft.com/office/powerpoint/2016/6/main">
                        <a:blip r:embed="rId1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4" name="Folienzoom - 4/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556" y="4590890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4" name="Folienzoom - 4/5"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916116"/>
                  </p:ext>
                </p:extLst>
              </p:nvPr>
            </p:nvGraphicFramePr>
            <p:xfrm>
              <a:off x="8192031" y="4603275"/>
              <a:ext cx="1975976" cy="1111486"/>
            </p:xfrm>
            <a:graphic>
              <a:graphicData uri="http://schemas.microsoft.com/office/powerpoint/2016/slidezoom">
                <pslz:sldZm>
                  <pslz:sldZmObj sldId="292" cId="2740082526">
                    <pslz:zmPr id="{A6672339-AF73-45F5-8A80-8CA124DCFA45}" returnToParent="0" imageType="cover" transitionDur="1000">
                      <p166:blipFill xmlns:p166="http://schemas.microsoft.com/office/powerpoint/2016/6/main">
                        <a:blip r:embed="rId2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4" name="Folienzoom - 4/5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4603275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4" name="Folienzoom - 4/4"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6064905"/>
                  </p:ext>
                </p:extLst>
              </p:nvPr>
            </p:nvGraphicFramePr>
            <p:xfrm>
              <a:off x="6143184" y="4626385"/>
              <a:ext cx="1980852" cy="1114229"/>
            </p:xfrm>
            <a:graphic>
              <a:graphicData uri="http://schemas.microsoft.com/office/powerpoint/2016/slidezoom">
                <pslz:sldZm>
                  <pslz:sldZmObj sldId="287" cId="2627552705">
                    <pslz:zmPr id="{074134CD-36DC-429F-8186-E55B7F659B53}" returnToParent="0" imageType="cover" transitionDur="1000">
                      <p166:blipFill xmlns:p166="http://schemas.microsoft.com/office/powerpoint/2016/6/main">
                        <a:blip r:embed="rId2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4" name="Folienzoom - 4/4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4626385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3" name="Folienzoom - 4/3"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4783922"/>
                  </p:ext>
                </p:extLst>
              </p:nvPr>
            </p:nvGraphicFramePr>
            <p:xfrm>
              <a:off x="4093329" y="4624497"/>
              <a:ext cx="1971939" cy="1109216"/>
            </p:xfrm>
            <a:graphic>
              <a:graphicData uri="http://schemas.microsoft.com/office/powerpoint/2016/slidezoom">
                <pslz:sldZm>
                  <pslz:sldZmObj sldId="282" cId="1713479205">
                    <pslz:zmPr id="{97D47C76-B9BD-4FB7-949B-823C41333D96}" returnToParent="0" imageType="cover" transitionDur="1000">
                      <p166:blipFill xmlns:p166="http://schemas.microsoft.com/office/powerpoint/2016/6/main">
                        <a:blip r:embed="rId2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3" name="Folienzoom - 4/3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3329" y="4624497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2" name="Folienzoom - 4/2"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9154946"/>
                  </p:ext>
                </p:extLst>
              </p:nvPr>
            </p:nvGraphicFramePr>
            <p:xfrm>
              <a:off x="2036530" y="4602484"/>
              <a:ext cx="1996382" cy="1122965"/>
            </p:xfrm>
            <a:graphic>
              <a:graphicData uri="http://schemas.microsoft.com/office/powerpoint/2016/slidezoom">
                <pslz:sldZm>
                  <pslz:sldZmObj sldId="277" cId="1083251038">
                    <pslz:zmPr id="{20BFE3CD-D689-4CA3-9F02-1D896603F94E}" returnToParent="0" imageType="cover" transitionDur="1000">
                      <p166:blipFill xmlns:p166="http://schemas.microsoft.com/office/powerpoint/2016/6/main">
                        <a:blip r:embed="rId2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2" name="Folienzoom - 4/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6530" y="4602484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4" name="Folienzoom - 4/1"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6453230"/>
                  </p:ext>
                </p:extLst>
              </p:nvPr>
            </p:nvGraphicFramePr>
            <p:xfrm>
              <a:off x="0" y="4594769"/>
              <a:ext cx="2015355" cy="1133637"/>
            </p:xfrm>
            <a:graphic>
              <a:graphicData uri="http://schemas.microsoft.com/office/powerpoint/2016/slidezoom">
                <pslz:sldZm>
                  <pslz:sldZmObj sldId="271" cId="2738594996">
                    <pslz:zmPr id="{2456DF3D-2160-44DB-850E-382AC2A993E3}" returnToParent="0" imageType="cover" transitionDur="1000">
                      <p166:blipFill xmlns:p166="http://schemas.microsoft.com/office/powerpoint/2016/6/main">
                        <a:blip r:embed="rId2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5355" cy="113363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4" name="Folienzoom - 4/1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94769"/>
                <a:ext cx="2015355" cy="113363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0" name="Folienzoom - 3/6"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4446806"/>
                  </p:ext>
                </p:extLst>
              </p:nvPr>
            </p:nvGraphicFramePr>
            <p:xfrm>
              <a:off x="10234456" y="3465261"/>
              <a:ext cx="1962000" cy="1103625"/>
            </p:xfrm>
            <a:graphic>
              <a:graphicData uri="http://schemas.microsoft.com/office/powerpoint/2016/slidezoom">
                <pslz:sldZm>
                  <pslz:sldZmObj sldId="296" cId="1537631514">
                    <pslz:zmPr id="{95EC5095-BDEC-4F16-B3C9-7617C712EEE5}" returnToParent="0" imageType="cover" transitionDur="1000">
                      <p166:blipFill xmlns:p166="http://schemas.microsoft.com/office/powerpoint/2016/6/main">
                        <a:blip r:embed="rId3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0" name="Folienzoom - 3/6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456" y="3465261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0" name="Folienzoom - 3/5"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7108983"/>
                  </p:ext>
                </p:extLst>
              </p:nvPr>
            </p:nvGraphicFramePr>
            <p:xfrm>
              <a:off x="8192031" y="3487760"/>
              <a:ext cx="1975976" cy="1111486"/>
            </p:xfrm>
            <a:graphic>
              <a:graphicData uri="http://schemas.microsoft.com/office/powerpoint/2016/slidezoom">
                <pslz:sldZm>
                  <pslz:sldZmObj sldId="291" cId="1096644749">
                    <pslz:zmPr id="{8DEC09B3-439B-40C2-91E9-5DAA30E164BF}" returnToParent="0" imageType="cover" transitionDur="1000">
                      <p166:blipFill xmlns:p166="http://schemas.microsoft.com/office/powerpoint/2016/6/main">
                        <a:blip r:embed="rId3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0" name="Folienzoom - 3/5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3487760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0" name="Folienzoom - 3/4"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5161555"/>
                  </p:ext>
                </p:extLst>
              </p:nvPr>
            </p:nvGraphicFramePr>
            <p:xfrm>
              <a:off x="6143184" y="3471158"/>
              <a:ext cx="1980852" cy="1114229"/>
            </p:xfrm>
            <a:graphic>
              <a:graphicData uri="http://schemas.microsoft.com/office/powerpoint/2016/slidezoom">
                <pslz:sldZm>
                  <pslz:sldZmObj sldId="286" cId="1321349439">
                    <pslz:zmPr id="{3D1CF146-AA8C-4087-BC66-77BEE191AC7A}" returnToParent="0" imageType="cover" transitionDur="1000">
                      <p166:blipFill xmlns:p166="http://schemas.microsoft.com/office/powerpoint/2016/6/main">
                        <a:blip r:embed="rId35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0" name="Folienzoom - 3/4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3471158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1" name="Folienzoom - 3/3"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2464559"/>
                  </p:ext>
                </p:extLst>
              </p:nvPr>
            </p:nvGraphicFramePr>
            <p:xfrm>
              <a:off x="4091808" y="3461381"/>
              <a:ext cx="1971939" cy="1109216"/>
            </p:xfrm>
            <a:graphic>
              <a:graphicData uri="http://schemas.microsoft.com/office/powerpoint/2016/slidezoom">
                <pslz:sldZm>
                  <pslz:sldZmObj sldId="281" cId="317693037">
                    <pslz:zmPr id="{0A489BAF-63CA-4004-9840-7EEF435E19F9}" returnToParent="0" imageType="cover" transitionDur="1000">
                      <p166:blipFill xmlns:p166="http://schemas.microsoft.com/office/powerpoint/2016/6/main">
                        <a:blip r:embed="rId3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1" name="Folienzoom - 3/3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808" y="3461381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9" name="Folienzoom - 3/2"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2855624"/>
                  </p:ext>
                </p:extLst>
              </p:nvPr>
            </p:nvGraphicFramePr>
            <p:xfrm>
              <a:off x="2028078" y="3462422"/>
              <a:ext cx="1996382" cy="1122965"/>
            </p:xfrm>
            <a:graphic>
              <a:graphicData uri="http://schemas.microsoft.com/office/powerpoint/2016/slidezoom">
                <pslz:sldZm>
                  <pslz:sldZmObj sldId="276" cId="1442414698">
                    <pslz:zmPr id="{A7F34820-12EE-43E1-BFCF-0138F87C246C}" returnToParent="0" imageType="cover" transitionDur="1000">
                      <p166:blipFill xmlns:p166="http://schemas.microsoft.com/office/powerpoint/2016/6/main">
                        <a:blip r:embed="rId3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9" name="Folienzoom - 3/2">
                <a:hlinkClick r:id="rId40" action="ppaction://hlinksldjump"/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078" y="3462422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Folienzoom - 3/1"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3073496"/>
                  </p:ext>
                </p:extLst>
              </p:nvPr>
            </p:nvGraphicFramePr>
            <p:xfrm>
              <a:off x="-4872" y="3475623"/>
              <a:ext cx="2017145" cy="1134644"/>
            </p:xfrm>
            <a:graphic>
              <a:graphicData uri="http://schemas.microsoft.com/office/powerpoint/2016/slidezoom">
                <pslz:sldZm>
                  <pslz:sldZmObj sldId="270" cId="2309015311">
                    <pslz:zmPr id="{23A1A43D-DD8F-4396-9CEC-3366A82C66DC}" returnToParent="0" imageType="cover" transitionDur="1000">
                      <p166:blipFill xmlns:p166="http://schemas.microsoft.com/office/powerpoint/2016/6/main">
                        <a:blip r:embed="rId4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145" cy="11346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Folienzoom - 3/1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72" y="3475623"/>
                <a:ext cx="2017145" cy="11346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6" name="Folienzoom - 2/6"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8254032"/>
                  </p:ext>
                </p:extLst>
              </p:nvPr>
            </p:nvGraphicFramePr>
            <p:xfrm>
              <a:off x="10230002" y="2325259"/>
              <a:ext cx="1962000" cy="1103625"/>
            </p:xfrm>
            <a:graphic>
              <a:graphicData uri="http://schemas.microsoft.com/office/powerpoint/2016/slidezoom">
                <pslz:sldZm>
                  <pslz:sldZmObj sldId="295" cId="3008896825">
                    <pslz:zmPr id="{2C742313-4A37-4783-AAD6-F030DC18ABBB}" returnToParent="0" imageType="cover" transitionDur="1000">
                      <p166:blipFill xmlns:p166="http://schemas.microsoft.com/office/powerpoint/2016/6/main">
                        <a:blip r:embed="rId4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6" name="Folienzoom - 2/6">
                <a:hlinkClick r:id="rId44" action="ppaction://hlinksldjump"/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002" y="2325259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6" name="Folienzoom - 2/5"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5761764"/>
                  </p:ext>
                </p:extLst>
              </p:nvPr>
            </p:nvGraphicFramePr>
            <p:xfrm>
              <a:off x="8192031" y="2325018"/>
              <a:ext cx="1975976" cy="1111486"/>
            </p:xfrm>
            <a:graphic>
              <a:graphicData uri="http://schemas.microsoft.com/office/powerpoint/2016/slidezoom">
                <pslz:sldZm>
                  <pslz:sldZmObj sldId="290" cId="4100315965">
                    <pslz:zmPr id="{BD9BFBC9-CD7C-4217-95ED-E61C2388EB0B}" returnToParent="0" imageType="cover" transitionDur="1000">
                      <p166:blipFill xmlns:p166="http://schemas.microsoft.com/office/powerpoint/2016/6/main">
                        <a:blip r:embed="rId4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6" name="Folienzoom - 2/5">
                <a:hlinkClick r:id="rId47" action="ppaction://hlinksldjump"/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2325018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5" name="Folienzoom - 2/4"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8415847"/>
                  </p:ext>
                </p:extLst>
              </p:nvPr>
            </p:nvGraphicFramePr>
            <p:xfrm>
              <a:off x="6124586" y="2300307"/>
              <a:ext cx="2001882" cy="1126058"/>
            </p:xfrm>
            <a:graphic>
              <a:graphicData uri="http://schemas.microsoft.com/office/powerpoint/2016/slidezoom">
                <pslz:sldZm>
                  <pslz:sldZmObj sldId="285" cId="1616482804">
                    <pslz:zmPr id="{5AA4B083-9CDA-4CD8-A5C0-93D2E68D1FBE}" returnToParent="0" imageType="cover" transitionDur="1000">
                      <p166:blipFill xmlns:p166="http://schemas.microsoft.com/office/powerpoint/2016/6/main">
                        <a:blip r:embed="rId4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01882" cy="11260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5" name="Folienzoom - 2/4">
                <a:hlinkClick r:id="rId49" action="ppaction://hlinksldjump"/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4586" y="2300307"/>
                <a:ext cx="2001882" cy="11260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9" name="Folienzoom - 2/3"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7743166"/>
                  </p:ext>
                </p:extLst>
              </p:nvPr>
            </p:nvGraphicFramePr>
            <p:xfrm>
              <a:off x="4095477" y="2305885"/>
              <a:ext cx="1971939" cy="1109216"/>
            </p:xfrm>
            <a:graphic>
              <a:graphicData uri="http://schemas.microsoft.com/office/powerpoint/2016/slidezoom">
                <pslz:sldZm>
                  <pslz:sldZmObj sldId="280" cId="1146334913">
                    <pslz:zmPr id="{DFCDC141-801A-4D8C-BEB2-F6A2DC80D6DC}" returnToParent="0" imageType="cover" transitionDur="1000">
                      <p166:blipFill xmlns:p166="http://schemas.microsoft.com/office/powerpoint/2016/6/main">
                        <a:blip r:embed="rId5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9" name="Folienzoom - 2/3">
                <a:hlinkClick r:id="rId51" action="ppaction://hlinksldjump"/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477" y="2305885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5" name="Folienzoom - 2/2"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1578412"/>
                  </p:ext>
                </p:extLst>
              </p:nvPr>
            </p:nvGraphicFramePr>
            <p:xfrm>
              <a:off x="2055838" y="2298828"/>
              <a:ext cx="1996382" cy="1122965"/>
            </p:xfrm>
            <a:graphic>
              <a:graphicData uri="http://schemas.microsoft.com/office/powerpoint/2016/slidezoom">
                <pslz:sldZm>
                  <pslz:sldZmObj sldId="275" cId="267572749">
                    <pslz:zmPr id="{B488AA5C-1BFF-49DE-964A-9EC8F81A5062}" returnToParent="0" imageType="cover" transitionDur="1000">
                      <p166:blipFill xmlns:p166="http://schemas.microsoft.com/office/powerpoint/2016/6/main">
                        <a:blip r:embed="rId5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5" name="Folienzoom - 2/2">
                <a:hlinkClick r:id="rId53" action="ppaction://hlinksldjump"/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5838" y="2298828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Folienzoom - 2/1"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326141"/>
                  </p:ext>
                </p:extLst>
              </p:nvPr>
            </p:nvGraphicFramePr>
            <p:xfrm>
              <a:off x="1585" y="2307584"/>
              <a:ext cx="1979877" cy="1113681"/>
            </p:xfrm>
            <a:graphic>
              <a:graphicData uri="http://schemas.microsoft.com/office/powerpoint/2016/slidezoom">
                <pslz:sldZm>
                  <pslz:sldZmObj sldId="269" cId="1546973757">
                    <pslz:zmPr id="{423B7F9D-AD39-4200-A919-6EA14605E56F}" returnToParent="0" imageType="cover" transitionDur="1000">
                      <p166:blipFill xmlns:p166="http://schemas.microsoft.com/office/powerpoint/2016/6/main">
                        <a:blip r:embed="rId5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9877" cy="11136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Folienzoom - 2/1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" y="2307584"/>
                <a:ext cx="1979877" cy="11136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2" name="Folienzoom - 1/6"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9255995"/>
                  </p:ext>
                </p:extLst>
              </p:nvPr>
            </p:nvGraphicFramePr>
            <p:xfrm>
              <a:off x="10230260" y="1169393"/>
              <a:ext cx="1962000" cy="1103625"/>
            </p:xfrm>
            <a:graphic>
              <a:graphicData uri="http://schemas.microsoft.com/office/powerpoint/2016/slidezoom">
                <pslz:sldZm>
                  <pslz:sldZmObj sldId="294" cId="2792275259">
                    <pslz:zmPr id="{77BFBB8C-6C40-4790-AF87-1A97DFE37BD3}" returnToParent="0" imageType="cover" transitionDur="1000">
                      <p166:blipFill xmlns:p166="http://schemas.microsoft.com/office/powerpoint/2016/6/main">
                        <a:blip r:embed="rId5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2" name="Folienzoom - 1/6">
                <a:hlinkClick r:id="rId57" action="ppaction://hlinksldjump"/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260" y="1169393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2" name="Folienzoom - 1/5"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00758746"/>
                  </p:ext>
                </p:extLst>
              </p:nvPr>
            </p:nvGraphicFramePr>
            <p:xfrm>
              <a:off x="8184914" y="1132459"/>
              <a:ext cx="1975976" cy="1111486"/>
            </p:xfrm>
            <a:graphic>
              <a:graphicData uri="http://schemas.microsoft.com/office/powerpoint/2016/slidezoom">
                <pslz:sldZm>
                  <pslz:sldZmObj sldId="289" cId="1891947413">
                    <pslz:zmPr id="{E1977B2C-D94D-40E1-8C10-0034549F84AE}" returnToParent="0" imageType="cover" transitionDur="1000">
                      <p166:blipFill xmlns:p166="http://schemas.microsoft.com/office/powerpoint/2016/6/main">
                        <a:blip r:embed="rId5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2" name="Folienzoom - 1/5">
                <a:hlinkClick r:id="rId60" action="ppaction://hlinksldjump"/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4914" y="1132459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1" name="Folienzoom - 1/4"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3452594"/>
                  </p:ext>
                </p:extLst>
              </p:nvPr>
            </p:nvGraphicFramePr>
            <p:xfrm>
              <a:off x="6145417" y="1175801"/>
              <a:ext cx="1980852" cy="1114229"/>
            </p:xfrm>
            <a:graphic>
              <a:graphicData uri="http://schemas.microsoft.com/office/powerpoint/2016/slidezoom">
                <pslz:sldZm>
                  <pslz:sldZmObj sldId="284" cId="2652402265">
                    <pslz:zmPr id="{1DC0CA83-30CC-4209-ABD4-D8BCD687B58B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1" name="Folienzoom - 1/4">
                <a:hlinkClick r:id="rId62" action="ppaction://hlinksldjump"/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417" y="1175801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7" name="Folienzoom - 1/3"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813952"/>
                  </p:ext>
                </p:extLst>
              </p:nvPr>
            </p:nvGraphicFramePr>
            <p:xfrm>
              <a:off x="4096493" y="1144884"/>
              <a:ext cx="1971939" cy="1109216"/>
            </p:xfrm>
            <a:graphic>
              <a:graphicData uri="http://schemas.microsoft.com/office/powerpoint/2016/slidezoom">
                <pslz:sldZm>
                  <pslz:sldZmObj sldId="279" cId="754673021">
                    <pslz:zmPr id="{BBFE92D9-E330-49BE-9D96-338AE04E5086}" returnToParent="0" imageType="cover" transitionDur="1000">
                      <p166:blipFill xmlns:p166="http://schemas.microsoft.com/office/powerpoint/2016/6/main">
                        <a:blip r:embed="rId6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7" name="Folienzoom - 1/3">
                <a:hlinkClick r:id="rId64" action="ppaction://hlinksldjump"/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493" y="1144884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1/2"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5275350"/>
                  </p:ext>
                </p:extLst>
              </p:nvPr>
            </p:nvGraphicFramePr>
            <p:xfrm>
              <a:off x="2035233" y="1148157"/>
              <a:ext cx="1982670" cy="1115252"/>
            </p:xfrm>
            <a:graphic>
              <a:graphicData uri="http://schemas.microsoft.com/office/powerpoint/2016/slidezoom">
                <pslz:sldZm>
                  <pslz:sldZmObj sldId="334" cId="862763330">
                    <pslz:zmPr id="{98F397F0-A933-4A00-B153-108127BF80B3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2670" cy="111525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1/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5233" y="1148157"/>
                <a:ext cx="1982670" cy="111525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Folienzoom - 1/1"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5154465"/>
                  </p:ext>
                </p:extLst>
              </p:nvPr>
            </p:nvGraphicFramePr>
            <p:xfrm>
              <a:off x="6466" y="1129594"/>
              <a:ext cx="2017899" cy="1135068"/>
            </p:xfrm>
            <a:graphic>
              <a:graphicData uri="http://schemas.microsoft.com/office/powerpoint/2016/slidezoom">
                <pslz:sldZm>
                  <pslz:sldZmObj sldId="266" cId="1520566942">
                    <pslz:zmPr id="{EEFE115F-9BC0-44FE-A184-343D230FB521}" returnToParent="0" imageType="cover" transitionDur="1000">
                      <p166:blipFill xmlns:p166="http://schemas.microsoft.com/office/powerpoint/2016/6/main">
                        <a:blip r:embed="rId6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899" cy="11350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Folienzoom - 1/1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6" y="1129594"/>
                <a:ext cx="2017899" cy="11350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-1"/>
            <a:ext cx="77299" cy="686524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99" y="-4968337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8177" y="-3814160"/>
            <a:ext cx="85285" cy="12196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1985" y="-2642951"/>
            <a:ext cx="83156" cy="1219687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3294" y="-1491786"/>
            <a:ext cx="89642" cy="1221214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5D078E27-7D39-4400-B86D-4ECE90E4FF57}"/>
              </a:ext>
            </a:extLst>
          </p:cNvPr>
          <p:cNvSpPr/>
          <p:nvPr/>
        </p:nvSpPr>
        <p:spPr>
          <a:xfrm rot="5400000">
            <a:off x="6058079" y="-387636"/>
            <a:ext cx="83157" cy="122090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EC419BE-3BC2-4568-A3D1-1EF4DA070811}"/>
              </a:ext>
            </a:extLst>
          </p:cNvPr>
          <p:cNvSpPr/>
          <p:nvPr/>
        </p:nvSpPr>
        <p:spPr>
          <a:xfrm>
            <a:off x="-29355" y="-22048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7A277B8-55B9-402E-BF95-8260AB49D56D}"/>
              </a:ext>
            </a:extLst>
          </p:cNvPr>
          <p:cNvSpPr/>
          <p:nvPr/>
        </p:nvSpPr>
        <p:spPr>
          <a:xfrm>
            <a:off x="12182044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CF9A77-FDC1-4904-8961-987E08712494}"/>
              </a:ext>
            </a:extLst>
          </p:cNvPr>
          <p:cNvSpPr/>
          <p:nvPr/>
        </p:nvSpPr>
        <p:spPr>
          <a:xfrm rot="5400000">
            <a:off x="6050744" y="781064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7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6CCBF2-5633-4F2C-99AA-8AEB973393FE}"/>
              </a:ext>
            </a:extLst>
          </p:cNvPr>
          <p:cNvSpPr/>
          <p:nvPr/>
        </p:nvSpPr>
        <p:spPr>
          <a:xfrm>
            <a:off x="3769257" y="559380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>
            <a:hlinkClick r:id="rId2" action="ppaction://hlinksldjump"/>
            <a:extLst>
              <a:ext uri="{FF2B5EF4-FFF2-40B4-BE49-F238E27FC236}">
                <a16:creationId xmlns:a16="http://schemas.microsoft.com/office/drawing/2014/main" id="{581087AB-2D3E-44CA-A330-AA84F0D43329}"/>
              </a:ext>
            </a:extLst>
          </p:cNvPr>
          <p:cNvSpPr txBox="1"/>
          <p:nvPr/>
        </p:nvSpPr>
        <p:spPr>
          <a:xfrm>
            <a:off x="3883739" y="55932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A87678-7292-4F69-A169-F19F1F7F825A}"/>
              </a:ext>
            </a:extLst>
          </p:cNvPr>
          <p:cNvSpPr txBox="1"/>
          <p:nvPr/>
        </p:nvSpPr>
        <p:spPr>
          <a:xfrm>
            <a:off x="670947" y="821491"/>
            <a:ext cx="110609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ONE OF OUR FIRST NPCs THAT WE AS A PARTY BECAME WEIRDLY OBSESSED WITH AFTER HE BROUGHT US TEA </a:t>
            </a:r>
            <a:endParaRPr lang="en-GB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2" action="ppaction://hlinksldjump"/>
            <a:extLst>
              <a:ext uri="{FF2B5EF4-FFF2-40B4-BE49-F238E27FC236}">
                <a16:creationId xmlns:a16="http://schemas.microsoft.com/office/drawing/2014/main" id="{1B2AFF36-61FB-4910-8463-07A0AD16F8C0}"/>
              </a:ext>
            </a:extLst>
          </p:cNvPr>
          <p:cNvSpPr txBox="1"/>
          <p:nvPr/>
        </p:nvSpPr>
        <p:spPr>
          <a:xfrm>
            <a:off x="1954039" y="1369491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COPPER?</a:t>
            </a:r>
          </a:p>
        </p:txBody>
      </p:sp>
      <p:sp>
        <p:nvSpPr>
          <p:cNvPr id="12" name="column1- 200$- text">
            <a:extLst>
              <a:ext uri="{FF2B5EF4-FFF2-40B4-BE49-F238E27FC236}">
                <a16:creationId xmlns:a16="http://schemas.microsoft.com/office/drawing/2014/main" id="{E4CE21E0-BD09-4E02-8334-3C469D45C7B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</p:spTree>
    <p:extLst>
      <p:ext uri="{BB962C8B-B14F-4D97-AF65-F5344CB8AC3E}">
        <p14:creationId xmlns:p14="http://schemas.microsoft.com/office/powerpoint/2010/main" val="2009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28CEA07-22DC-49EC-9A47-9B2C07224A47}"/>
              </a:ext>
            </a:extLst>
          </p:cNvPr>
          <p:cNvSpPr/>
          <p:nvPr/>
        </p:nvSpPr>
        <p:spPr>
          <a:xfrm>
            <a:off x="3769257" y="514496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FC9F79D9-9A77-4057-9794-D8AC17C9DED8}"/>
              </a:ext>
            </a:extLst>
          </p:cNvPr>
          <p:cNvSpPr txBox="1"/>
          <p:nvPr/>
        </p:nvSpPr>
        <p:spPr>
          <a:xfrm>
            <a:off x="3883739" y="514439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0AC4C9-F723-4316-A045-1525EC5FECF4}"/>
              </a:ext>
            </a:extLst>
          </p:cNvPr>
          <p:cNvSpPr txBox="1"/>
          <p:nvPr/>
        </p:nvSpPr>
        <p:spPr>
          <a:xfrm>
            <a:off x="475888" y="378671"/>
            <a:ext cx="112402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IN SESSION FIVE WHILE INVESTIGATING MULTIPLE COLD LIGHT WALKER ATTACKS WE LOOKED INTO THIS RHYMING, TWO NAMED NPC’s HOUSE FIRST FOR SOME REASON. LORD HAVE MERCY. </a:t>
            </a:r>
            <a:endParaRPr lang="en-GB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321AD5-7616-426D-A98C-8400E8F2DF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AT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504819-064E-464D-B90B-0699521E06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de-AT"/>
          </a:p>
        </p:txBody>
      </p:sp>
      <p:pic>
        <p:nvPicPr>
          <p:cNvPr id="5" name="Grafik 4" descr="Ein Bild, das Zug enthält.&#10;&#10;Automatisch generierte Beschreibung">
            <a:extLst>
              <a:ext uri="{FF2B5EF4-FFF2-40B4-BE49-F238E27FC236}">
                <a16:creationId xmlns:a16="http://schemas.microsoft.com/office/drawing/2014/main" id="{38C422C8-F24D-469E-8776-92BBEAFE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5178E25-B762-4271-9C82-C06567F1DBDC}"/>
              </a:ext>
            </a:extLst>
          </p:cNvPr>
          <p:cNvSpPr txBox="1"/>
          <p:nvPr/>
        </p:nvSpPr>
        <p:spPr>
          <a:xfrm>
            <a:off x="2134354" y="5592188"/>
            <a:ext cx="792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PLEASE CLICK TO START THE GAME!</a:t>
            </a:r>
            <a:endParaRPr lang="de-AT" sz="1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6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500">
        <p:split orient="vert"/>
        <p:sndAc>
          <p:stSnd loop="1">
            <p:snd r:embed="rId2" name="begin song.wav"/>
          </p:stSnd>
        </p:sndAc>
      </p:transition>
    </mc:Choice>
    <mc:Fallback xmlns="">
      <p:transition spd="slow">
        <p:split orient="vert"/>
        <p:sndAc>
          <p:stSnd loop="1">
            <p:snd r:embed="rId4" name="begin song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2" action="ppaction://hlinksldjump"/>
            <a:extLst>
              <a:ext uri="{FF2B5EF4-FFF2-40B4-BE49-F238E27FC236}">
                <a16:creationId xmlns:a16="http://schemas.microsoft.com/office/drawing/2014/main" id="{1A7227E2-568B-43EF-B290-AA85C0C9F765}"/>
              </a:ext>
            </a:extLst>
          </p:cNvPr>
          <p:cNvSpPr txBox="1"/>
          <p:nvPr/>
        </p:nvSpPr>
        <p:spPr>
          <a:xfrm>
            <a:off x="1661922" y="297969"/>
            <a:ext cx="88681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ILDEN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FYLDEN</a:t>
            </a:r>
            <a:endParaRPr lang="de-AT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14" name="column1- 200$- text">
            <a:extLst>
              <a:ext uri="{FF2B5EF4-FFF2-40B4-BE49-F238E27FC236}">
                <a16:creationId xmlns:a16="http://schemas.microsoft.com/office/drawing/2014/main" id="{C4DBAF33-7BFE-44B9-A51A-18F325CD6F3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</p:spTree>
    <p:extLst>
      <p:ext uri="{BB962C8B-B14F-4D97-AF65-F5344CB8AC3E}">
        <p14:creationId xmlns:p14="http://schemas.microsoft.com/office/powerpoint/2010/main" val="32698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B08EA97-F4C2-4013-ABAB-3C8FCE8FF6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Grafik 16" descr="Ein Bild, das Zug enthält.&#10;&#10;Automatisch generierte Beschreibung">
            <a:extLst>
              <a:ext uri="{FF2B5EF4-FFF2-40B4-BE49-F238E27FC236}">
                <a16:creationId xmlns:a16="http://schemas.microsoft.com/office/drawing/2014/main" id="{F0965CF8-557D-4209-A200-97D81CEA1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8" y="1105155"/>
            <a:ext cx="12233642" cy="57411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E88241F-4542-41EF-8D10-35BA8F089CE7}"/>
              </a:ext>
            </a:extLst>
          </p:cNvPr>
          <p:cNvSpPr txBox="1"/>
          <p:nvPr/>
        </p:nvSpPr>
        <p:spPr>
          <a:xfrm>
            <a:off x="730275" y="1342041"/>
            <a:ext cx="11203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YOU FINISHED THIS GAME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ECA668-EB4D-4085-A66C-36CAB66B813A}"/>
              </a:ext>
            </a:extLst>
          </p:cNvPr>
          <p:cNvSpPr txBox="1"/>
          <p:nvPr/>
        </p:nvSpPr>
        <p:spPr>
          <a:xfrm>
            <a:off x="202780" y="5580508"/>
            <a:ext cx="11790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TIME TO COUNT THE MONEY! </a:t>
            </a:r>
          </a:p>
        </p:txBody>
      </p:sp>
      <p:sp>
        <p:nvSpPr>
          <p:cNvPr id="85" name="title1">
            <a:extLst>
              <a:ext uri="{FF2B5EF4-FFF2-40B4-BE49-F238E27FC236}">
                <a16:creationId xmlns:a16="http://schemas.microsoft.com/office/drawing/2014/main" id="{901CB557-0EF8-4F05-A3F0-0F6244AAB29C}"/>
              </a:ext>
            </a:extLst>
          </p:cNvPr>
          <p:cNvSpPr txBox="1"/>
          <p:nvPr/>
        </p:nvSpPr>
        <p:spPr>
          <a:xfrm>
            <a:off x="-98238" y="214216"/>
            <a:ext cx="2253892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NPCs</a:t>
            </a:r>
            <a:endParaRPr lang="de-AT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title2">
            <a:extLst>
              <a:ext uri="{FF2B5EF4-FFF2-40B4-BE49-F238E27FC236}">
                <a16:creationId xmlns:a16="http://schemas.microsoft.com/office/drawing/2014/main" id="{8592A4B4-7E48-410E-99D4-84A1253A6ADD}"/>
              </a:ext>
            </a:extLst>
          </p:cNvPr>
          <p:cNvSpPr txBox="1"/>
          <p:nvPr/>
        </p:nvSpPr>
        <p:spPr>
          <a:xfrm>
            <a:off x="1966897" y="201762"/>
            <a:ext cx="21395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WHOSE</a:t>
            </a:r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BAD?</a:t>
            </a:r>
          </a:p>
        </p:txBody>
      </p:sp>
      <p:sp>
        <p:nvSpPr>
          <p:cNvPr id="8" name="title5">
            <a:extLst>
              <a:ext uri="{FF2B5EF4-FFF2-40B4-BE49-F238E27FC236}">
                <a16:creationId xmlns:a16="http://schemas.microsoft.com/office/drawing/2014/main" id="{CB1155BC-0D1C-497D-8F12-D9557C693AAF}"/>
              </a:ext>
            </a:extLst>
          </p:cNvPr>
          <p:cNvSpPr txBox="1"/>
          <p:nvPr/>
        </p:nvSpPr>
        <p:spPr>
          <a:xfrm>
            <a:off x="8018194" y="-8870"/>
            <a:ext cx="2253892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IT‘S</a:t>
            </a:r>
            <a:r>
              <a:rPr lang="de-A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MY PARTY</a:t>
            </a:r>
          </a:p>
        </p:txBody>
      </p:sp>
      <p:sp>
        <p:nvSpPr>
          <p:cNvPr id="10" name="title6">
            <a:extLst>
              <a:ext uri="{FF2B5EF4-FFF2-40B4-BE49-F238E27FC236}">
                <a16:creationId xmlns:a16="http://schemas.microsoft.com/office/drawing/2014/main" id="{08CDD077-3C5D-47D4-BEC4-13817F1C6213}"/>
              </a:ext>
            </a:extLst>
          </p:cNvPr>
          <p:cNvSpPr txBox="1"/>
          <p:nvPr/>
        </p:nvSpPr>
        <p:spPr>
          <a:xfrm>
            <a:off x="10168106" y="202451"/>
            <a:ext cx="205369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THEM</a:t>
            </a:r>
            <a:r>
              <a:rPr lang="de-A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STONE BRIDGE BOYS</a:t>
            </a:r>
          </a:p>
        </p:txBody>
      </p:sp>
      <p:sp>
        <p:nvSpPr>
          <p:cNvPr id="6" name="title4">
            <a:extLst>
              <a:ext uri="{FF2B5EF4-FFF2-40B4-BE49-F238E27FC236}">
                <a16:creationId xmlns:a16="http://schemas.microsoft.com/office/drawing/2014/main" id="{1AF922AE-E280-4113-9D48-540EFFCDA933}"/>
              </a:ext>
            </a:extLst>
          </p:cNvPr>
          <p:cNvSpPr txBox="1"/>
          <p:nvPr/>
        </p:nvSpPr>
        <p:spPr>
          <a:xfrm>
            <a:off x="6006664" y="126854"/>
            <a:ext cx="225389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POTENT </a:t>
            </a:r>
            <a:r>
              <a:rPr lang="de-A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POTABLES</a:t>
            </a:r>
            <a:endParaRPr lang="de-A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itle3">
            <a:extLst>
              <a:ext uri="{FF2B5EF4-FFF2-40B4-BE49-F238E27FC236}">
                <a16:creationId xmlns:a16="http://schemas.microsoft.com/office/drawing/2014/main" id="{E0236156-F464-4A73-855E-2491BCFF8940}"/>
              </a:ext>
            </a:extLst>
          </p:cNvPr>
          <p:cNvSpPr txBox="1"/>
          <p:nvPr/>
        </p:nvSpPr>
        <p:spPr>
          <a:xfrm>
            <a:off x="3949468" y="22464"/>
            <a:ext cx="2253892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THINGS </a:t>
            </a:r>
            <a:r>
              <a:rPr lang="de-A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LIGS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HAS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RIDDEN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AND </a:t>
            </a:r>
            <a:r>
              <a:rPr lang="de-A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BEEN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RIDDEN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BY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7" name="Folienzoom - 5/6"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7561864"/>
                  </p:ext>
                </p:extLst>
              </p:nvPr>
            </p:nvGraphicFramePr>
            <p:xfrm>
              <a:off x="10242186" y="5754375"/>
              <a:ext cx="1962000" cy="1103625"/>
            </p:xfrm>
            <a:graphic>
              <a:graphicData uri="http://schemas.microsoft.com/office/powerpoint/2016/slidezoom">
                <pslz:sldZm>
                  <pslz:sldZmObj sldId="298" cId="645985678">
                    <pslz:zmPr id="{6151FFEA-129A-40B2-94E9-0E3C267FC6F4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7" name="Folienzoom - 5/6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90F7C80-4009-4033-B250-068A8FB7D3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2186" y="5754375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8" name="Folienzoom - 5/5"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5506123"/>
                  </p:ext>
                </p:extLst>
              </p:nvPr>
            </p:nvGraphicFramePr>
            <p:xfrm>
              <a:off x="8189372" y="5749247"/>
              <a:ext cx="1975976" cy="1111486"/>
            </p:xfrm>
            <a:graphic>
              <a:graphicData uri="http://schemas.microsoft.com/office/powerpoint/2016/slidezoom">
                <pslz:sldZm>
                  <pslz:sldZmObj sldId="293" cId="3521076982">
                    <pslz:zmPr id="{9B6BE783-80BF-4442-BEC6-EF19D29C46C5}" returnToParent="0" imageType="cover" transitionDur="1000">
                      <p166:blipFill xmlns:p166="http://schemas.microsoft.com/office/powerpoint/2016/6/main">
                        <a:blip r:embed="rId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8" name="Folienzoom - 5/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92029E1-A281-4BF5-91B9-BB2152DEB3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9372" y="5749247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8" name="Folienzoom - 5/4"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652941"/>
                  </p:ext>
                </p:extLst>
              </p:nvPr>
            </p:nvGraphicFramePr>
            <p:xfrm>
              <a:off x="6138987" y="5751014"/>
              <a:ext cx="1980852" cy="1114229"/>
            </p:xfrm>
            <a:graphic>
              <a:graphicData uri="http://schemas.microsoft.com/office/powerpoint/2016/slidezoom">
                <pslz:sldZm>
                  <pslz:sldZmObj sldId="288" cId="651233427">
                    <pslz:zmPr id="{4EC7CF26-D57F-41B9-95E5-0022A90E8D6D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8" name="Folienzoom - 5/4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803308B-21EB-4FFE-866D-69BAA94981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8987" y="5751014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7" name="Folienzoom - 5/3"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7970755"/>
                  </p:ext>
                </p:extLst>
              </p:nvPr>
            </p:nvGraphicFramePr>
            <p:xfrm>
              <a:off x="4090478" y="5748886"/>
              <a:ext cx="1971939" cy="1109216"/>
            </p:xfrm>
            <a:graphic>
              <a:graphicData uri="http://schemas.microsoft.com/office/powerpoint/2016/slidezoom">
                <pslz:sldZm>
                  <pslz:sldZmObj sldId="283" cId="931888346">
                    <pslz:zmPr id="{33F4333D-2EFC-4E57-98DE-28B541727BD2}" returnToParent="0" imageType="cover" transitionDur="1000">
                      <p166:blipFill xmlns:p166="http://schemas.microsoft.com/office/powerpoint/2016/6/main">
                        <a:blip r:embed="rId1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7" name="Folienzoom - 5/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F1F1A49-5B9E-468B-BCE0-35716F102B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0478" y="5748886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4" name="Folienzoom - 5/2"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249940"/>
                  </p:ext>
                </p:extLst>
              </p:nvPr>
            </p:nvGraphicFramePr>
            <p:xfrm>
              <a:off x="2052165" y="5753003"/>
              <a:ext cx="1961818" cy="1103523"/>
            </p:xfrm>
            <a:graphic>
              <a:graphicData uri="http://schemas.microsoft.com/office/powerpoint/2016/slidezoom">
                <pslz:sldZm>
                  <pslz:sldZmObj sldId="278" cId="2408853563">
                    <pslz:zmPr id="{BC64698D-D4E3-43B9-8E39-787BB862BE1B}" returnToParent="0" imageType="cover" transitionDur="1000">
                      <p166:blipFill xmlns:p166="http://schemas.microsoft.com/office/powerpoint/2016/6/main">
                        <a:blip r:embed="rId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1818" cy="11035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4" name="Folienzoom - 5/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FB97240-BBED-46E8-8E29-8010641528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2165" y="5753003"/>
                <a:ext cx="1961818" cy="11035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Folienzoom - 5/1"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0614200"/>
                  </p:ext>
                </p:extLst>
              </p:nvPr>
            </p:nvGraphicFramePr>
            <p:xfrm>
              <a:off x="11269" y="5744187"/>
              <a:ext cx="1980852" cy="1114229"/>
            </p:xfrm>
            <a:graphic>
              <a:graphicData uri="http://schemas.microsoft.com/office/powerpoint/2016/slidezoom">
                <pslz:sldZm>
                  <pslz:sldZmObj sldId="272" cId="885251257">
                    <pslz:zmPr id="{3081A411-539C-48AE-B322-F5AD322A86D7}" returnToParent="0" imageType="cover" transitionDur="1000">
                      <p166:blipFill xmlns:p166="http://schemas.microsoft.com/office/powerpoint/2016/6/main">
                        <a:blip r:embed="rId1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Folienzoom - 5/1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96E6541A-F84D-491B-84BA-9322837609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69" y="5744187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4" name="Folienzoom - 4/6"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6146584"/>
                  </p:ext>
                </p:extLst>
              </p:nvPr>
            </p:nvGraphicFramePr>
            <p:xfrm>
              <a:off x="10234556" y="4590890"/>
              <a:ext cx="1962000" cy="1103625"/>
            </p:xfrm>
            <a:graphic>
              <a:graphicData uri="http://schemas.microsoft.com/office/powerpoint/2016/slidezoom">
                <pslz:sldZm>
                  <pslz:sldZmObj sldId="297" cId="2735875147">
                    <pslz:zmPr id="{4022518B-DB75-49D1-9EBD-CD88BB17F8DB}" returnToParent="0" imageType="cover" transitionDur="1000">
                      <p166:blipFill xmlns:p166="http://schemas.microsoft.com/office/powerpoint/2016/6/main">
                        <a:blip r:embed="rId1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4" name="Folienzoom - 4/6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5B6B5E99-CEB1-42BA-8633-D9C3CD8D9C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556" y="4590890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4" name="Folienzoom - 4/5"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6916116"/>
                  </p:ext>
                </p:extLst>
              </p:nvPr>
            </p:nvGraphicFramePr>
            <p:xfrm>
              <a:off x="8192031" y="4603275"/>
              <a:ext cx="1975976" cy="1111486"/>
            </p:xfrm>
            <a:graphic>
              <a:graphicData uri="http://schemas.microsoft.com/office/powerpoint/2016/slidezoom">
                <pslz:sldZm>
                  <pslz:sldZmObj sldId="292" cId="2740082526">
                    <pslz:zmPr id="{A6672339-AF73-45F5-8A80-8CA124DCFA45}" returnToParent="0" imageType="cover" transitionDur="1000">
                      <p166:blipFill xmlns:p166="http://schemas.microsoft.com/office/powerpoint/2016/6/main">
                        <a:blip r:embed="rId2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4" name="Folienzoom - 4/5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E62F3464-8E44-4181-B0C8-D108886CE6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4603275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4" name="Folienzoom - 4/4"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6064905"/>
                  </p:ext>
                </p:extLst>
              </p:nvPr>
            </p:nvGraphicFramePr>
            <p:xfrm>
              <a:off x="6143184" y="4626385"/>
              <a:ext cx="1980852" cy="1114229"/>
            </p:xfrm>
            <a:graphic>
              <a:graphicData uri="http://schemas.microsoft.com/office/powerpoint/2016/slidezoom">
                <pslz:sldZm>
                  <pslz:sldZmObj sldId="287" cId="2627552705">
                    <pslz:zmPr id="{074134CD-36DC-429F-8186-E55B7F659B53}" returnToParent="0" imageType="cover" transitionDur="1000">
                      <p166:blipFill xmlns:p166="http://schemas.microsoft.com/office/powerpoint/2016/6/main">
                        <a:blip r:embed="rId2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4" name="Folienzoom - 4/4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CEDB38F-3747-4029-9E15-E056631E86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4626385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3" name="Folienzoom - 4/3"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4783922"/>
                  </p:ext>
                </p:extLst>
              </p:nvPr>
            </p:nvGraphicFramePr>
            <p:xfrm>
              <a:off x="4093329" y="4624497"/>
              <a:ext cx="1971939" cy="1109216"/>
            </p:xfrm>
            <a:graphic>
              <a:graphicData uri="http://schemas.microsoft.com/office/powerpoint/2016/slidezoom">
                <pslz:sldZm>
                  <pslz:sldZmObj sldId="282" cId="1713479205">
                    <pslz:zmPr id="{97D47C76-B9BD-4FB7-949B-823C41333D96}" returnToParent="0" imageType="cover" transitionDur="1000">
                      <p166:blipFill xmlns:p166="http://schemas.microsoft.com/office/powerpoint/2016/6/main">
                        <a:blip r:embed="rId2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3" name="Folienzoom - 4/3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6A3A7877-0BE7-4A5F-A0D6-CC50543C59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3329" y="4624497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2" name="Folienzoom - 4/2"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9154946"/>
                  </p:ext>
                </p:extLst>
              </p:nvPr>
            </p:nvGraphicFramePr>
            <p:xfrm>
              <a:off x="2036530" y="4602484"/>
              <a:ext cx="1996382" cy="1122965"/>
            </p:xfrm>
            <a:graphic>
              <a:graphicData uri="http://schemas.microsoft.com/office/powerpoint/2016/slidezoom">
                <pslz:sldZm>
                  <pslz:sldZmObj sldId="277" cId="1083251038">
                    <pslz:zmPr id="{20BFE3CD-D689-4CA3-9F02-1D896603F94E}" returnToParent="0" imageType="cover" transitionDur="1000">
                      <p166:blipFill xmlns:p166="http://schemas.microsoft.com/office/powerpoint/2016/6/main">
                        <a:blip r:embed="rId2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2" name="Folienzoom - 4/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48A89C60-6FFC-4B57-AA21-8508306542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6530" y="4602484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4" name="Folienzoom - 4/1"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86453230"/>
                  </p:ext>
                </p:extLst>
              </p:nvPr>
            </p:nvGraphicFramePr>
            <p:xfrm>
              <a:off x="0" y="4594769"/>
              <a:ext cx="2015355" cy="1133637"/>
            </p:xfrm>
            <a:graphic>
              <a:graphicData uri="http://schemas.microsoft.com/office/powerpoint/2016/slidezoom">
                <pslz:sldZm>
                  <pslz:sldZmObj sldId="271" cId="2738594996">
                    <pslz:zmPr id="{2456DF3D-2160-44DB-850E-382AC2A993E3}" returnToParent="0" imageType="cover" transitionDur="1000">
                      <p166:blipFill xmlns:p166="http://schemas.microsoft.com/office/powerpoint/2016/6/main">
                        <a:blip r:embed="rId2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5355" cy="113363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4" name="Folienzoom - 4/1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37EF6882-75F2-4FF0-9DF5-0CC26FEE60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594769"/>
                <a:ext cx="2015355" cy="113363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0" name="Folienzoom - 3/6"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4446806"/>
                  </p:ext>
                </p:extLst>
              </p:nvPr>
            </p:nvGraphicFramePr>
            <p:xfrm>
              <a:off x="10234456" y="3465261"/>
              <a:ext cx="1962000" cy="1103625"/>
            </p:xfrm>
            <a:graphic>
              <a:graphicData uri="http://schemas.microsoft.com/office/powerpoint/2016/slidezoom">
                <pslz:sldZm>
                  <pslz:sldZmObj sldId="296" cId="1537631514">
                    <pslz:zmPr id="{95EC5095-BDEC-4F16-B3C9-7617C712EEE5}" returnToParent="0" imageType="cover" transitionDur="1000">
                      <p166:blipFill xmlns:p166="http://schemas.microsoft.com/office/powerpoint/2016/6/main">
                        <a:blip r:embed="rId3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0" name="Folienzoom - 3/6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8ACF8313-CDA4-457B-9FEF-A9992B3DEC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4456" y="3465261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0" name="Folienzoom - 3/5"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7108983"/>
                  </p:ext>
                </p:extLst>
              </p:nvPr>
            </p:nvGraphicFramePr>
            <p:xfrm>
              <a:off x="8192031" y="3487760"/>
              <a:ext cx="1975976" cy="1111486"/>
            </p:xfrm>
            <a:graphic>
              <a:graphicData uri="http://schemas.microsoft.com/office/powerpoint/2016/slidezoom">
                <pslz:sldZm>
                  <pslz:sldZmObj sldId="291" cId="1096644749">
                    <pslz:zmPr id="{8DEC09B3-439B-40C2-91E9-5DAA30E164BF}" returnToParent="0" imageType="cover" transitionDur="1000">
                      <p166:blipFill xmlns:p166="http://schemas.microsoft.com/office/powerpoint/2016/6/main">
                        <a:blip r:embed="rId3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0" name="Folienzoom - 3/5">
                <a:hlinkClick r:id="rId34" action="ppaction://hlinksldjump"/>
                <a:extLst>
                  <a:ext uri="{FF2B5EF4-FFF2-40B4-BE49-F238E27FC236}">
                    <a16:creationId xmlns:a16="http://schemas.microsoft.com/office/drawing/2014/main" id="{02F074A4-6E41-42B2-A054-0F706F8827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3487760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0" name="Folienzoom - 3/4"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5161555"/>
                  </p:ext>
                </p:extLst>
              </p:nvPr>
            </p:nvGraphicFramePr>
            <p:xfrm>
              <a:off x="6143184" y="3471158"/>
              <a:ext cx="1980852" cy="1114229"/>
            </p:xfrm>
            <a:graphic>
              <a:graphicData uri="http://schemas.microsoft.com/office/powerpoint/2016/slidezoom">
                <pslz:sldZm>
                  <pslz:sldZmObj sldId="286" cId="1321349439">
                    <pslz:zmPr id="{3D1CF146-AA8C-4087-BC66-77BEE191AC7A}" returnToParent="0" imageType="cover" transitionDur="1000">
                      <p166:blipFill xmlns:p166="http://schemas.microsoft.com/office/powerpoint/2016/6/main">
                        <a:blip r:embed="rId35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0" name="Folienzoom - 3/4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82836F43-6125-4DC5-8EFE-996F6EFFF0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3184" y="3471158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1" name="Folienzoom - 3/3"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2464559"/>
                  </p:ext>
                </p:extLst>
              </p:nvPr>
            </p:nvGraphicFramePr>
            <p:xfrm>
              <a:off x="4091808" y="3461381"/>
              <a:ext cx="1971939" cy="1109216"/>
            </p:xfrm>
            <a:graphic>
              <a:graphicData uri="http://schemas.microsoft.com/office/powerpoint/2016/slidezoom">
                <pslz:sldZm>
                  <pslz:sldZmObj sldId="281" cId="317693037">
                    <pslz:zmPr id="{0A489BAF-63CA-4004-9840-7EEF435E19F9}" returnToParent="0" imageType="cover" transitionDur="1000">
                      <p166:blipFill xmlns:p166="http://schemas.microsoft.com/office/powerpoint/2016/6/main">
                        <a:blip r:embed="rId3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1" name="Folienzoom - 3/3">
                <a:hlinkClick r:id="rId38" action="ppaction://hlinksldjump"/>
                <a:extLst>
                  <a:ext uri="{FF2B5EF4-FFF2-40B4-BE49-F238E27FC236}">
                    <a16:creationId xmlns:a16="http://schemas.microsoft.com/office/drawing/2014/main" id="{CB691788-42FD-4287-A593-AC756E6DE1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1808" y="3461381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9" name="Folienzoom - 3/2"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2855624"/>
                  </p:ext>
                </p:extLst>
              </p:nvPr>
            </p:nvGraphicFramePr>
            <p:xfrm>
              <a:off x="2028078" y="3462422"/>
              <a:ext cx="1996382" cy="1122965"/>
            </p:xfrm>
            <a:graphic>
              <a:graphicData uri="http://schemas.microsoft.com/office/powerpoint/2016/slidezoom">
                <pslz:sldZm>
                  <pslz:sldZmObj sldId="276" cId="1442414698">
                    <pslz:zmPr id="{A7F34820-12EE-43E1-BFCF-0138F87C246C}" returnToParent="0" imageType="cover" transitionDur="1000">
                      <p166:blipFill xmlns:p166="http://schemas.microsoft.com/office/powerpoint/2016/6/main">
                        <a:blip r:embed="rId3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9" name="Folienzoom - 3/2">
                <a:hlinkClick r:id="rId40" action="ppaction://hlinksldjump"/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8078" y="3462422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Folienzoom - 3/1"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3073496"/>
                  </p:ext>
                </p:extLst>
              </p:nvPr>
            </p:nvGraphicFramePr>
            <p:xfrm>
              <a:off x="-4872" y="3475623"/>
              <a:ext cx="2017145" cy="1134644"/>
            </p:xfrm>
            <a:graphic>
              <a:graphicData uri="http://schemas.microsoft.com/office/powerpoint/2016/slidezoom">
                <pslz:sldZm>
                  <pslz:sldZmObj sldId="270" cId="2309015311">
                    <pslz:zmPr id="{23A1A43D-DD8F-4396-9CEC-3366A82C66DC}" returnToParent="0" imageType="cover" transitionDur="1000">
                      <p166:blipFill xmlns:p166="http://schemas.microsoft.com/office/powerpoint/2016/6/main">
                        <a:blip r:embed="rId4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145" cy="11346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Folienzoom - 3/1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872" y="3475623"/>
                <a:ext cx="2017145" cy="11346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6" name="Folienzoom - 2/6"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8254032"/>
                  </p:ext>
                </p:extLst>
              </p:nvPr>
            </p:nvGraphicFramePr>
            <p:xfrm>
              <a:off x="10230002" y="2325259"/>
              <a:ext cx="1962000" cy="1103625"/>
            </p:xfrm>
            <a:graphic>
              <a:graphicData uri="http://schemas.microsoft.com/office/powerpoint/2016/slidezoom">
                <pslz:sldZm>
                  <pslz:sldZmObj sldId="295" cId="3008896825">
                    <pslz:zmPr id="{2C742313-4A37-4783-AAD6-F030DC18ABBB}" returnToParent="0" imageType="cover" transitionDur="1000">
                      <p166:blipFill xmlns:p166="http://schemas.microsoft.com/office/powerpoint/2016/6/main">
                        <a:blip r:embed="rId4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6" name="Folienzoom - 2/6">
                <a:hlinkClick r:id="rId44" action="ppaction://hlinksldjump"/>
                <a:extLst>
                  <a:ext uri="{FF2B5EF4-FFF2-40B4-BE49-F238E27FC236}">
                    <a16:creationId xmlns:a16="http://schemas.microsoft.com/office/drawing/2014/main" id="{F7AEC9C9-BBCB-46C1-9A45-7DEA2AFDCB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002" y="2325259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6" name="Folienzoom - 2/5"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25761764"/>
                  </p:ext>
                </p:extLst>
              </p:nvPr>
            </p:nvGraphicFramePr>
            <p:xfrm>
              <a:off x="8192031" y="2325018"/>
              <a:ext cx="1975976" cy="1111486"/>
            </p:xfrm>
            <a:graphic>
              <a:graphicData uri="http://schemas.microsoft.com/office/powerpoint/2016/slidezoom">
                <pslz:sldZm>
                  <pslz:sldZmObj sldId="290" cId="4100315965">
                    <pslz:zmPr id="{BD9BFBC9-CD7C-4217-95ED-E61C2388EB0B}" returnToParent="0" imageType="cover" transitionDur="1000">
                      <p166:blipFill xmlns:p166="http://schemas.microsoft.com/office/powerpoint/2016/6/main">
                        <a:blip r:embed="rId4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6" name="Folienzoom - 2/5">
                <a:hlinkClick r:id="rId47" action="ppaction://hlinksldjump"/>
                <a:extLst>
                  <a:ext uri="{FF2B5EF4-FFF2-40B4-BE49-F238E27FC236}">
                    <a16:creationId xmlns:a16="http://schemas.microsoft.com/office/drawing/2014/main" id="{8A4BC507-27F8-4222-BC2F-BF5377766B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2031" y="2325018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5" name="Folienzoom - 2/4"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8415847"/>
                  </p:ext>
                </p:extLst>
              </p:nvPr>
            </p:nvGraphicFramePr>
            <p:xfrm>
              <a:off x="6124586" y="2300307"/>
              <a:ext cx="2001882" cy="1126058"/>
            </p:xfrm>
            <a:graphic>
              <a:graphicData uri="http://schemas.microsoft.com/office/powerpoint/2016/slidezoom">
                <pslz:sldZm>
                  <pslz:sldZmObj sldId="285" cId="1616482804">
                    <pslz:zmPr id="{5AA4B083-9CDA-4CD8-A5C0-93D2E68D1FBE}" returnToParent="0" imageType="cover" transitionDur="1000">
                      <p166:blipFill xmlns:p166="http://schemas.microsoft.com/office/powerpoint/2016/6/main">
                        <a:blip r:embed="rId48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01882" cy="112605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5" name="Folienzoom - 2/4">
                <a:hlinkClick r:id="rId49" action="ppaction://hlinksldjump"/>
                <a:extLst>
                  <a:ext uri="{FF2B5EF4-FFF2-40B4-BE49-F238E27FC236}">
                    <a16:creationId xmlns:a16="http://schemas.microsoft.com/office/drawing/2014/main" id="{B4445AE1-1DEC-43B1-9869-21805F816B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4586" y="2300307"/>
                <a:ext cx="2001882" cy="112605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9" name="Folienzoom - 2/3"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7743166"/>
                  </p:ext>
                </p:extLst>
              </p:nvPr>
            </p:nvGraphicFramePr>
            <p:xfrm>
              <a:off x="4095477" y="2305885"/>
              <a:ext cx="1971939" cy="1109216"/>
            </p:xfrm>
            <a:graphic>
              <a:graphicData uri="http://schemas.microsoft.com/office/powerpoint/2016/slidezoom">
                <pslz:sldZm>
                  <pslz:sldZmObj sldId="280" cId="1146334913">
                    <pslz:zmPr id="{DFCDC141-801A-4D8C-BEB2-F6A2DC80D6DC}" returnToParent="0" imageType="cover" transitionDur="1000">
                      <p166:blipFill xmlns:p166="http://schemas.microsoft.com/office/powerpoint/2016/6/main">
                        <a:blip r:embed="rId50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9" name="Folienzoom - 2/3">
                <a:hlinkClick r:id="rId51" action="ppaction://hlinksldjump"/>
                <a:extLst>
                  <a:ext uri="{FF2B5EF4-FFF2-40B4-BE49-F238E27FC236}">
                    <a16:creationId xmlns:a16="http://schemas.microsoft.com/office/drawing/2014/main" id="{9CF87086-54F7-42EB-A0C1-8D07936CA5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477" y="2305885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5" name="Folienzoom - 2/2"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1578412"/>
                  </p:ext>
                </p:extLst>
              </p:nvPr>
            </p:nvGraphicFramePr>
            <p:xfrm>
              <a:off x="2055838" y="2298828"/>
              <a:ext cx="1996382" cy="1122965"/>
            </p:xfrm>
            <a:graphic>
              <a:graphicData uri="http://schemas.microsoft.com/office/powerpoint/2016/slidezoom">
                <pslz:sldZm>
                  <pslz:sldZmObj sldId="275" cId="267572749">
                    <pslz:zmPr id="{B488AA5C-1BFF-49DE-964A-9EC8F81A5062}" returnToParent="0" imageType="cover" transitionDur="1000">
                      <p166:blipFill xmlns:p166="http://schemas.microsoft.com/office/powerpoint/2016/6/main">
                        <a:blip r:embed="rId52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96382" cy="11229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5" name="Folienzoom - 2/2">
                <a:hlinkClick r:id="rId53" action="ppaction://hlinksldjump"/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5838" y="2298828"/>
                <a:ext cx="1996382" cy="11229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Folienzoom - 2/1"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326141"/>
                  </p:ext>
                </p:extLst>
              </p:nvPr>
            </p:nvGraphicFramePr>
            <p:xfrm>
              <a:off x="1585" y="2307584"/>
              <a:ext cx="1979877" cy="1113681"/>
            </p:xfrm>
            <a:graphic>
              <a:graphicData uri="http://schemas.microsoft.com/office/powerpoint/2016/slidezoom">
                <pslz:sldZm>
                  <pslz:sldZmObj sldId="269" cId="1546973757">
                    <pslz:zmPr id="{423B7F9D-AD39-4200-A919-6EA14605E56F}" returnToParent="0" imageType="cover" transitionDur="1000">
                      <p166:blipFill xmlns:p166="http://schemas.microsoft.com/office/powerpoint/2016/6/main">
                        <a:blip r:embed="rId54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9877" cy="11136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Folienzoom - 2/1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5" y="2307584"/>
                <a:ext cx="1979877" cy="11136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2" name="Folienzoom - 1/6"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9255995"/>
                  </p:ext>
                </p:extLst>
              </p:nvPr>
            </p:nvGraphicFramePr>
            <p:xfrm>
              <a:off x="10230260" y="1169393"/>
              <a:ext cx="1962000" cy="1103625"/>
            </p:xfrm>
            <a:graphic>
              <a:graphicData uri="http://schemas.microsoft.com/office/powerpoint/2016/slidezoom">
                <pslz:sldZm>
                  <pslz:sldZmObj sldId="294" cId="2792275259">
                    <pslz:zmPr id="{77BFBB8C-6C40-4790-AF87-1A97DFE37BD3}" returnToParent="0" imageType="cover" transitionDur="1000">
                      <p166:blipFill xmlns:p166="http://schemas.microsoft.com/office/powerpoint/2016/6/main">
                        <a:blip r:embed="rId56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62000" cy="11036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2" name="Folienzoom - 1/6">
                <a:hlinkClick r:id="rId57" action="ppaction://hlinksldjump"/>
                <a:extLst>
                  <a:ext uri="{FF2B5EF4-FFF2-40B4-BE49-F238E27FC236}">
                    <a16:creationId xmlns:a16="http://schemas.microsoft.com/office/drawing/2014/main" id="{8BA50168-71A4-40A3-9949-A58A82AE50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0260" y="1169393"/>
                <a:ext cx="1962000" cy="11036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2" name="Folienzoom - 1/5"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00758746"/>
                  </p:ext>
                </p:extLst>
              </p:nvPr>
            </p:nvGraphicFramePr>
            <p:xfrm>
              <a:off x="8184914" y="1132459"/>
              <a:ext cx="1975976" cy="1111486"/>
            </p:xfrm>
            <a:graphic>
              <a:graphicData uri="http://schemas.microsoft.com/office/powerpoint/2016/slidezoom">
                <pslz:sldZm>
                  <pslz:sldZmObj sldId="289" cId="1891947413">
                    <pslz:zmPr id="{E1977B2C-D94D-40E1-8C10-0034549F84AE}" returnToParent="0" imageType="cover" transitionDur="1000">
                      <p166:blipFill xmlns:p166="http://schemas.microsoft.com/office/powerpoint/2016/6/main">
                        <a:blip r:embed="rId59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5976" cy="11114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2" name="Folienzoom - 1/5">
                <a:hlinkClick r:id="rId60" action="ppaction://hlinksldjump"/>
                <a:extLst>
                  <a:ext uri="{FF2B5EF4-FFF2-40B4-BE49-F238E27FC236}">
                    <a16:creationId xmlns:a16="http://schemas.microsoft.com/office/drawing/2014/main" id="{E44C575A-B200-40CF-8EC4-2BA13A4463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4914" y="1132459"/>
                <a:ext cx="1975976" cy="11114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1" name="Folienzoom - 1/4"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43452594"/>
                  </p:ext>
                </p:extLst>
              </p:nvPr>
            </p:nvGraphicFramePr>
            <p:xfrm>
              <a:off x="6145417" y="1175801"/>
              <a:ext cx="1980852" cy="1114229"/>
            </p:xfrm>
            <a:graphic>
              <a:graphicData uri="http://schemas.microsoft.com/office/powerpoint/2016/slidezoom">
                <pslz:sldZm>
                  <pslz:sldZmObj sldId="284" cId="2652402265">
                    <pslz:zmPr id="{1DC0CA83-30CC-4209-ABD4-D8BCD687B58B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0852" cy="111422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1" name="Folienzoom - 1/4">
                <a:hlinkClick r:id="rId62" action="ppaction://hlinksldjump"/>
                <a:extLst>
                  <a:ext uri="{FF2B5EF4-FFF2-40B4-BE49-F238E27FC236}">
                    <a16:creationId xmlns:a16="http://schemas.microsoft.com/office/drawing/2014/main" id="{C71BDF74-4994-42C5-8E53-5A9272E470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5417" y="1175801"/>
                <a:ext cx="1980852" cy="111422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7" name="Folienzoom - 1/3"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813952"/>
                  </p:ext>
                </p:extLst>
              </p:nvPr>
            </p:nvGraphicFramePr>
            <p:xfrm>
              <a:off x="4096493" y="1144884"/>
              <a:ext cx="1971939" cy="1109216"/>
            </p:xfrm>
            <a:graphic>
              <a:graphicData uri="http://schemas.microsoft.com/office/powerpoint/2016/slidezoom">
                <pslz:sldZm>
                  <pslz:sldZmObj sldId="279" cId="754673021">
                    <pslz:zmPr id="{BBFE92D9-E330-49BE-9D96-338AE04E5086}" returnToParent="0" imageType="cover" transitionDur="1000">
                      <p166:blipFill xmlns:p166="http://schemas.microsoft.com/office/powerpoint/2016/6/main">
                        <a:blip r:embed="rId63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1939" cy="1109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7" name="Folienzoom - 1/3">
                <a:hlinkClick r:id="rId64" action="ppaction://hlinksldjump"/>
                <a:extLst>
                  <a:ext uri="{FF2B5EF4-FFF2-40B4-BE49-F238E27FC236}">
                    <a16:creationId xmlns:a16="http://schemas.microsoft.com/office/drawing/2014/main" id="{9BA7F9F2-6E44-4948-BC16-37FDD8BCBE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6493" y="1144884"/>
                <a:ext cx="1971939" cy="1109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1/2"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5275350"/>
                  </p:ext>
                </p:extLst>
              </p:nvPr>
            </p:nvGraphicFramePr>
            <p:xfrm>
              <a:off x="2035233" y="1148157"/>
              <a:ext cx="1982670" cy="1115252"/>
            </p:xfrm>
            <a:graphic>
              <a:graphicData uri="http://schemas.microsoft.com/office/powerpoint/2016/slidezoom">
                <pslz:sldZm>
                  <pslz:sldZmObj sldId="334" cId="862763330">
                    <pslz:zmPr id="{98F397F0-A933-4A00-B153-108127BF80B3}" returnToParent="0" imageType="cover" transitionDur="1000">
                      <p166:blipFill xmlns:p166="http://schemas.microsoft.com/office/powerpoint/2016/6/main">
                        <a:blip r:embed="rId61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2670" cy="111525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1/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5233" y="1148157"/>
                <a:ext cx="1982670" cy="111525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Folienzoom - 1/1"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95154465"/>
                  </p:ext>
                </p:extLst>
              </p:nvPr>
            </p:nvGraphicFramePr>
            <p:xfrm>
              <a:off x="6466" y="1129594"/>
              <a:ext cx="2017899" cy="1135068"/>
            </p:xfrm>
            <a:graphic>
              <a:graphicData uri="http://schemas.microsoft.com/office/powerpoint/2016/slidezoom">
                <pslz:sldZm>
                  <pslz:sldZmObj sldId="266" cId="1520566942">
                    <pslz:zmPr id="{EEFE115F-9BC0-44FE-A184-343D230FB521}" returnToParent="0" imageType="cover" transitionDur="1000">
                      <p166:blipFill xmlns:p166="http://schemas.microsoft.com/office/powerpoint/2016/6/main">
                        <a:blip r:embed="rId67" cstate="screen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17899" cy="11350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Folienzoom - 1/1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6" y="1129594"/>
                <a:ext cx="2017899" cy="11350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-1"/>
            <a:ext cx="77299" cy="686524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99" y="-4968337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8177" y="-3814160"/>
            <a:ext cx="85285" cy="12196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1985" y="-2642951"/>
            <a:ext cx="83156" cy="1219687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3294" y="-1491786"/>
            <a:ext cx="89642" cy="1221214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8" name="Rechteck 157">
            <a:extLst>
              <a:ext uri="{FF2B5EF4-FFF2-40B4-BE49-F238E27FC236}">
                <a16:creationId xmlns:a16="http://schemas.microsoft.com/office/drawing/2014/main" id="{5D078E27-7D39-4400-B86D-4ECE90E4FF57}"/>
              </a:ext>
            </a:extLst>
          </p:cNvPr>
          <p:cNvSpPr/>
          <p:nvPr/>
        </p:nvSpPr>
        <p:spPr>
          <a:xfrm rot="5400000">
            <a:off x="6058079" y="-387636"/>
            <a:ext cx="83157" cy="1220905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EC419BE-3BC2-4568-A3D1-1EF4DA070811}"/>
              </a:ext>
            </a:extLst>
          </p:cNvPr>
          <p:cNvSpPr/>
          <p:nvPr/>
        </p:nvSpPr>
        <p:spPr>
          <a:xfrm>
            <a:off x="-29355" y="-22048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7A277B8-55B9-402E-BF95-8260AB49D56D}"/>
              </a:ext>
            </a:extLst>
          </p:cNvPr>
          <p:cNvSpPr/>
          <p:nvPr/>
        </p:nvSpPr>
        <p:spPr>
          <a:xfrm>
            <a:off x="12182044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CF9A77-FDC1-4904-8961-987E08712494}"/>
              </a:ext>
            </a:extLst>
          </p:cNvPr>
          <p:cNvSpPr/>
          <p:nvPr/>
        </p:nvSpPr>
        <p:spPr>
          <a:xfrm rot="5400000">
            <a:off x="6050744" y="781064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7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6453B9-B53D-460C-81A9-FF76F03654B3}"/>
              </a:ext>
            </a:extLst>
          </p:cNvPr>
          <p:cNvSpPr txBox="1"/>
          <p:nvPr/>
        </p:nvSpPr>
        <p:spPr>
          <a:xfrm>
            <a:off x="1331549" y="493358"/>
            <a:ext cx="95289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THIS LONG SUFFERING SERVANT OF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KRESSELACK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SOMEHOW GOT DEMOTED EVEN LOWER AFTER RECENTLY BEING RE-ASSIGNED TO ANATOL 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90488E3-FB21-413A-95EC-7F573A954106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5B5485B-F4EC-44B4-AA9A-C4325EE8D1FE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</p:spTree>
    <p:extLst>
      <p:ext uri="{BB962C8B-B14F-4D97-AF65-F5344CB8AC3E}">
        <p14:creationId xmlns:p14="http://schemas.microsoft.com/office/powerpoint/2010/main" val="23090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hlinkClick r:id="rId2" action="ppaction://hlinksldjump"/>
            <a:extLst>
              <a:ext uri="{FF2B5EF4-FFF2-40B4-BE49-F238E27FC236}">
                <a16:creationId xmlns:a16="http://schemas.microsoft.com/office/drawing/2014/main" id="{E2E2D97A-3882-4B5D-9E1C-AC4941947A00}"/>
              </a:ext>
            </a:extLst>
          </p:cNvPr>
          <p:cNvSpPr txBox="1"/>
          <p:nvPr/>
        </p:nvSpPr>
        <p:spPr>
          <a:xfrm>
            <a:off x="1954039" y="1369491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NIGEL?</a:t>
            </a:r>
          </a:p>
        </p:txBody>
      </p:sp>
      <p:sp>
        <p:nvSpPr>
          <p:cNvPr id="3" name="column1- 200$- text">
            <a:extLst>
              <a:ext uri="{FF2B5EF4-FFF2-40B4-BE49-F238E27FC236}">
                <a16:creationId xmlns:a16="http://schemas.microsoft.com/office/drawing/2014/main" id="{34F615D1-2D60-4592-B009-ADEB4C1B80F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</p:spTree>
    <p:extLst>
      <p:ext uri="{BB962C8B-B14F-4D97-AF65-F5344CB8AC3E}">
        <p14:creationId xmlns:p14="http://schemas.microsoft.com/office/powerpoint/2010/main" val="3203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2710F08-835E-4428-84C9-E3D443F98312}"/>
              </a:ext>
            </a:extLst>
          </p:cNvPr>
          <p:cNvSpPr/>
          <p:nvPr/>
        </p:nvSpPr>
        <p:spPr>
          <a:xfrm>
            <a:off x="3769257" y="5273098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7CC9427F-0A91-4666-8078-08D32D02E316}"/>
              </a:ext>
            </a:extLst>
          </p:cNvPr>
          <p:cNvSpPr txBox="1"/>
          <p:nvPr/>
        </p:nvSpPr>
        <p:spPr>
          <a:xfrm>
            <a:off x="3883739" y="526087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36C6AAB-659C-4B2E-89C4-B2AFBDD3D417}"/>
              </a:ext>
            </a:extLst>
          </p:cNvPr>
          <p:cNvSpPr txBox="1"/>
          <p:nvPr/>
        </p:nvSpPr>
        <p:spPr>
          <a:xfrm>
            <a:off x="1331547" y="1343213"/>
            <a:ext cx="9528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 NPC WITH THE BEST ACCENT AND IT ISN’T EVEN CLOSE</a:t>
            </a:r>
          </a:p>
        </p:txBody>
      </p:sp>
    </p:spTree>
    <p:extLst>
      <p:ext uri="{BB962C8B-B14F-4D97-AF65-F5344CB8AC3E}">
        <p14:creationId xmlns:p14="http://schemas.microsoft.com/office/powerpoint/2010/main" val="2738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28CEA07-22DC-49EC-9A47-9B2C07224A47}"/>
              </a:ext>
            </a:extLst>
          </p:cNvPr>
          <p:cNvSpPr/>
          <p:nvPr/>
        </p:nvSpPr>
        <p:spPr>
          <a:xfrm>
            <a:off x="3769257" y="514496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FC9F79D9-9A77-4057-9794-D8AC17C9DED8}"/>
              </a:ext>
            </a:extLst>
          </p:cNvPr>
          <p:cNvSpPr txBox="1"/>
          <p:nvPr/>
        </p:nvSpPr>
        <p:spPr>
          <a:xfrm>
            <a:off x="3883739" y="514439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0AC4C9-F723-4316-A045-1525EC5FECF4}"/>
              </a:ext>
            </a:extLst>
          </p:cNvPr>
          <p:cNvSpPr txBox="1"/>
          <p:nvPr/>
        </p:nvSpPr>
        <p:spPr>
          <a:xfrm>
            <a:off x="1953102" y="1129169"/>
            <a:ext cx="82857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IN SESSION FIVE WHILE INVESTIGATING MULTIPLE COLD LIGHT WALKER ATTACKS WE LOOKED INTO THIS RHYMING TWO NAMED NPCs HOUSE FIRST FOR SOME REASON. LORD HAVE MERCY. </a:t>
            </a:r>
            <a:endParaRPr lang="en-GB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1954037" y="765526"/>
            <a:ext cx="8283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PAINBEARER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CALLIANO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</p:spTree>
    <p:extLst>
      <p:ext uri="{BB962C8B-B14F-4D97-AF65-F5344CB8AC3E}">
        <p14:creationId xmlns:p14="http://schemas.microsoft.com/office/powerpoint/2010/main" val="14837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4" action="ppaction://hlinksldjump"/>
            <a:extLst>
              <a:ext uri="{FF2B5EF4-FFF2-40B4-BE49-F238E27FC236}">
                <a16:creationId xmlns:a16="http://schemas.microsoft.com/office/drawing/2014/main" id="{1A7227E2-568B-43EF-B290-AA85C0C9F765}"/>
              </a:ext>
            </a:extLst>
          </p:cNvPr>
          <p:cNvSpPr txBox="1"/>
          <p:nvPr/>
        </p:nvSpPr>
        <p:spPr>
          <a:xfrm>
            <a:off x="1661922" y="297969"/>
            <a:ext cx="88681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Ilden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Fylden</a:t>
            </a:r>
            <a:endParaRPr lang="de-AT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14" name="column1- 200$- text">
            <a:extLst>
              <a:ext uri="{FF2B5EF4-FFF2-40B4-BE49-F238E27FC236}">
                <a16:creationId xmlns:a16="http://schemas.microsoft.com/office/drawing/2014/main" id="{C4DBAF33-7BFE-44B9-A51A-18F325CD6F3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E080DEEC-9A27-4B7E-AD07-FE5BD4085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30A5539-2812-4112-863D-DB0C9F30A16D}"/>
              </a:ext>
            </a:extLst>
          </p:cNvPr>
          <p:cNvSpPr/>
          <p:nvPr/>
        </p:nvSpPr>
        <p:spPr>
          <a:xfrm>
            <a:off x="3769257" y="570766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08CF0E8B-2C06-44E3-95D1-ADD9EA75FFD3}"/>
              </a:ext>
            </a:extLst>
          </p:cNvPr>
          <p:cNvSpPr txBox="1"/>
          <p:nvPr/>
        </p:nvSpPr>
        <p:spPr>
          <a:xfrm>
            <a:off x="3883739" y="570709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1AD364-E5D7-4F78-BC28-407569A4647D}"/>
              </a:ext>
            </a:extLst>
          </p:cNvPr>
          <p:cNvSpPr txBox="1"/>
          <p:nvPr/>
        </p:nvSpPr>
        <p:spPr>
          <a:xfrm>
            <a:off x="1331547" y="891269"/>
            <a:ext cx="95289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TPK OR TRANSACTIONAL, AHEM, PARTY </a:t>
            </a:r>
            <a:r>
              <a:rPr lang="en-GB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KRYNT’S</a:t>
            </a:r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REAL NAME WAS ACTUALLY….</a:t>
            </a:r>
          </a:p>
        </p:txBody>
      </p:sp>
    </p:spTree>
    <p:extLst>
      <p:ext uri="{BB962C8B-B14F-4D97-AF65-F5344CB8AC3E}">
        <p14:creationId xmlns:p14="http://schemas.microsoft.com/office/powerpoint/2010/main" val="885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6453B9-B53D-460C-81A9-FF76F03654B3}"/>
              </a:ext>
            </a:extLst>
          </p:cNvPr>
          <p:cNvSpPr txBox="1"/>
          <p:nvPr/>
        </p:nvSpPr>
        <p:spPr>
          <a:xfrm>
            <a:off x="1331549" y="493358"/>
            <a:ext cx="95289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THIS LONG SUFFERING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SERVANT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OF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KRESSELACK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SOMEHOW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GOT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DEMOTED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EVEN LOWER AFTER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RECENTLY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BEING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RE-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ASSIGNED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ANATOL 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90488E3-FB21-413A-95EC-7F573A954106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5B5485B-F4EC-44B4-AA9A-C4325EE8D1FE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</p:spTree>
    <p:extLst>
      <p:ext uri="{BB962C8B-B14F-4D97-AF65-F5344CB8AC3E}">
        <p14:creationId xmlns:p14="http://schemas.microsoft.com/office/powerpoint/2010/main" val="23090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664234" y="733823"/>
            <a:ext cx="111441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JAREN –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JK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IT‘S TPK FOR LYFE WHAT’S HE GOING TO DO ABOUT IT? HE WAS SLAUGHTERED LIKE THE COWARDLY HOG HE WAS IN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LONLEYWOOD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222532" y="5362269"/>
            <a:ext cx="374693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</p:spTree>
    <p:extLst>
      <p:ext uri="{BB962C8B-B14F-4D97-AF65-F5344CB8AC3E}">
        <p14:creationId xmlns:p14="http://schemas.microsoft.com/office/powerpoint/2010/main" val="34671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hlinkClick r:id="rId4" action="ppaction://hlinksldjump"/>
            <a:extLst>
              <a:ext uri="{FF2B5EF4-FFF2-40B4-BE49-F238E27FC236}">
                <a16:creationId xmlns:a16="http://schemas.microsoft.com/office/drawing/2014/main" id="{E2E2D97A-3882-4B5D-9E1C-AC4941947A00}"/>
              </a:ext>
            </a:extLst>
          </p:cNvPr>
          <p:cNvSpPr txBox="1"/>
          <p:nvPr/>
        </p:nvSpPr>
        <p:spPr>
          <a:xfrm>
            <a:off x="1954039" y="1369491"/>
            <a:ext cx="8283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NIGEL?</a:t>
            </a:r>
          </a:p>
        </p:txBody>
      </p:sp>
      <p:sp>
        <p:nvSpPr>
          <p:cNvPr id="3" name="column1- 200$- text">
            <a:extLst>
              <a:ext uri="{FF2B5EF4-FFF2-40B4-BE49-F238E27FC236}">
                <a16:creationId xmlns:a16="http://schemas.microsoft.com/office/drawing/2014/main" id="{34F615D1-2D60-4592-B009-ADEB4C1B80F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829E4-C016-4F6F-8B80-308802C49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92129DF-C06C-4889-888C-5BC270AA77D6}"/>
              </a:ext>
            </a:extLst>
          </p:cNvPr>
          <p:cNvSpPr txBox="1"/>
          <p:nvPr/>
        </p:nvSpPr>
        <p:spPr>
          <a:xfrm>
            <a:off x="1156648" y="804137"/>
            <a:ext cx="97234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FINISH THIS QUOTE – “IF I HAD A CHANCE TO SCRY ON </a:t>
            </a:r>
            <a:r>
              <a:rPr lang="en-GB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AURIL</a:t>
            </a:r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, THE RED </a:t>
            </a:r>
            <a:r>
              <a:rPr lang="en-GB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TEILFING</a:t>
            </a:r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OR </a:t>
            </a:r>
            <a:r>
              <a:rPr lang="en-GB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SKATH</a:t>
            </a:r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AND MY SCRYING WAND ONLY HAD TWO CHARGES I WOULD...”</a:t>
            </a:r>
            <a:endParaRPr lang="de-AT" sz="4800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0952DBA-7DD4-4EED-B436-8D80B9AD465A}"/>
              </a:ext>
            </a:extLst>
          </p:cNvPr>
          <p:cNvSpPr/>
          <p:nvPr/>
        </p:nvSpPr>
        <p:spPr>
          <a:xfrm>
            <a:off x="3769257" y="536986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hlinkClick r:id="rId2" action="ppaction://hlinksldjump"/>
            <a:extLst>
              <a:ext uri="{FF2B5EF4-FFF2-40B4-BE49-F238E27FC236}">
                <a16:creationId xmlns:a16="http://schemas.microsoft.com/office/drawing/2014/main" id="{312097A8-00DB-47DE-A020-E84468BF3B8E}"/>
              </a:ext>
            </a:extLst>
          </p:cNvPr>
          <p:cNvSpPr txBox="1"/>
          <p:nvPr/>
        </p:nvSpPr>
        <p:spPr>
          <a:xfrm>
            <a:off x="3883739" y="536929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</p:spTree>
    <p:extLst>
      <p:ext uri="{BB962C8B-B14F-4D97-AF65-F5344CB8AC3E}">
        <p14:creationId xmlns:p14="http://schemas.microsoft.com/office/powerpoint/2010/main" val="8627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2710F08-835E-4428-84C9-E3D443F98312}"/>
              </a:ext>
            </a:extLst>
          </p:cNvPr>
          <p:cNvSpPr/>
          <p:nvPr/>
        </p:nvSpPr>
        <p:spPr>
          <a:xfrm>
            <a:off x="3769257" y="5273098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7CC9427F-0A91-4666-8078-08D32D02E316}"/>
              </a:ext>
            </a:extLst>
          </p:cNvPr>
          <p:cNvSpPr txBox="1"/>
          <p:nvPr/>
        </p:nvSpPr>
        <p:spPr>
          <a:xfrm>
            <a:off x="3883739" y="526087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36C6AAB-659C-4B2E-89C4-B2AFBDD3D417}"/>
              </a:ext>
            </a:extLst>
          </p:cNvPr>
          <p:cNvSpPr txBox="1"/>
          <p:nvPr/>
        </p:nvSpPr>
        <p:spPr>
          <a:xfrm>
            <a:off x="1331547" y="1343213"/>
            <a:ext cx="9528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 NPC WITH THE BEST ACCENT AND IT ISN’T EVEN CLOSE</a:t>
            </a:r>
          </a:p>
        </p:txBody>
      </p:sp>
    </p:spTree>
    <p:extLst>
      <p:ext uri="{BB962C8B-B14F-4D97-AF65-F5344CB8AC3E}">
        <p14:creationId xmlns:p14="http://schemas.microsoft.com/office/powerpoint/2010/main" val="2738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lumn1- 200$- text">
            <a:extLst>
              <a:ext uri="{FF2B5EF4-FFF2-40B4-BE49-F238E27FC236}">
                <a16:creationId xmlns:a16="http://schemas.microsoft.com/office/drawing/2014/main" id="{55B3E760-E10C-4747-B762-CE809406753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3" name="Textfeld 12">
            <a:hlinkClick r:id="rId2" action="ppaction://hlinksldjump"/>
            <a:extLst>
              <a:ext uri="{FF2B5EF4-FFF2-40B4-BE49-F238E27FC236}">
                <a16:creationId xmlns:a16="http://schemas.microsoft.com/office/drawing/2014/main" id="{D6389E15-D2EF-41F2-9832-91ED3479383F}"/>
              </a:ext>
            </a:extLst>
          </p:cNvPr>
          <p:cNvSpPr txBox="1"/>
          <p:nvPr/>
        </p:nvSpPr>
        <p:spPr>
          <a:xfrm>
            <a:off x="206404" y="870686"/>
            <a:ext cx="1152987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IS </a:t>
            </a:r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“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SCRY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ON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SKATH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TWICE</a:t>
            </a:r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”</a:t>
            </a:r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1954037" y="765526"/>
            <a:ext cx="8283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Painbearer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Calliano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pic>
        <p:nvPicPr>
          <p:cNvPr id="7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611C5-CD4C-45F2-966C-849310CAC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7130A77-D31E-4E64-81F6-AD01D4DDBA78}"/>
              </a:ext>
            </a:extLst>
          </p:cNvPr>
          <p:cNvSpPr/>
          <p:nvPr/>
        </p:nvSpPr>
        <p:spPr>
          <a:xfrm>
            <a:off x="3769257" y="452739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4F73E116-A5A5-4C8D-B603-BAF42BEE1512}"/>
              </a:ext>
            </a:extLst>
          </p:cNvPr>
          <p:cNvSpPr txBox="1"/>
          <p:nvPr/>
        </p:nvSpPr>
        <p:spPr>
          <a:xfrm>
            <a:off x="3883739" y="45268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61A764-E7DC-4636-8CF0-30248B113BB7}"/>
              </a:ext>
            </a:extLst>
          </p:cNvPr>
          <p:cNvSpPr txBox="1"/>
          <p:nvPr/>
        </p:nvSpPr>
        <p:spPr>
          <a:xfrm>
            <a:off x="648070" y="566354"/>
            <a:ext cx="111769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NOTED SMALL BUSINESSWOMAN AND MURDEROUS HAG,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SERAHTHIL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WAS BETTER KNOWN TO THE KIND PEOPLE OF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EASTHAVEN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AS WHAT?</a:t>
            </a:r>
          </a:p>
        </p:txBody>
      </p:sp>
    </p:spTree>
    <p:extLst>
      <p:ext uri="{BB962C8B-B14F-4D97-AF65-F5344CB8AC3E}">
        <p14:creationId xmlns:p14="http://schemas.microsoft.com/office/powerpoint/2010/main" val="2675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30A5539-2812-4112-863D-DB0C9F30A16D}"/>
              </a:ext>
            </a:extLst>
          </p:cNvPr>
          <p:cNvSpPr/>
          <p:nvPr/>
        </p:nvSpPr>
        <p:spPr>
          <a:xfrm>
            <a:off x="3769257" y="570766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08CF0E8B-2C06-44E3-95D1-ADD9EA75FFD3}"/>
              </a:ext>
            </a:extLst>
          </p:cNvPr>
          <p:cNvSpPr txBox="1"/>
          <p:nvPr/>
        </p:nvSpPr>
        <p:spPr>
          <a:xfrm>
            <a:off x="3883739" y="570709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1AD364-E5D7-4F78-BC28-407569A4647D}"/>
              </a:ext>
            </a:extLst>
          </p:cNvPr>
          <p:cNvSpPr txBox="1"/>
          <p:nvPr/>
        </p:nvSpPr>
        <p:spPr>
          <a:xfrm>
            <a:off x="1331547" y="891269"/>
            <a:ext cx="95289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TPK OR TRANSACTIONAL, AHEM, PARTY </a:t>
            </a:r>
            <a:r>
              <a:rPr lang="en-GB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KRYNT’S</a:t>
            </a:r>
            <a:r>
              <a:rPr lang="en-GB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REAL NAME WAS ACTUALLY….</a:t>
            </a:r>
          </a:p>
        </p:txBody>
      </p:sp>
    </p:spTree>
    <p:extLst>
      <p:ext uri="{BB962C8B-B14F-4D97-AF65-F5344CB8AC3E}">
        <p14:creationId xmlns:p14="http://schemas.microsoft.com/office/powerpoint/2010/main" val="88525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38040693"/>
                  </p:ext>
                </p:extLst>
              </p:nvPr>
            </p:nvGraphicFramePr>
            <p:xfrm>
              <a:off x="-16226" y="-8682"/>
              <a:ext cx="2056151" cy="1156585"/>
            </p:xfrm>
            <a:graphic>
              <a:graphicData uri="http://schemas.microsoft.com/office/powerpoint/2016/slidezoom">
                <pslz:sldZm>
                  <pslz:sldZmObj sldId="258" cId="2952102187">
                    <pslz:zmPr id="{DC64EFF9-7B7F-4BDF-8B0A-3D9D61627E7F}" returnToParent="0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56151" cy="115658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Folienzoom 3">
                <a:extLst>
                  <a:ext uri="{FF2B5EF4-FFF2-40B4-BE49-F238E27FC236}">
                    <a16:creationId xmlns:a16="http://schemas.microsoft.com/office/drawing/2014/main" id="{8834BCD8-A31C-4838-B2B3-1559463931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226" y="-8682"/>
                <a:ext cx="2056151" cy="115658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Grafik 1" descr="Ein Bild, das Zug enthält.&#10;&#10;Automatisch generierte Beschreibung">
            <a:extLst>
              <a:ext uri="{FF2B5EF4-FFF2-40B4-BE49-F238E27FC236}">
                <a16:creationId xmlns:a16="http://schemas.microsoft.com/office/drawing/2014/main" id="{14499E29-40FF-471D-B598-251D4049C7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60BCDE4-0334-4AE6-9B08-05E31661FDE8}"/>
              </a:ext>
            </a:extLst>
          </p:cNvPr>
          <p:cNvSpPr/>
          <p:nvPr/>
        </p:nvSpPr>
        <p:spPr>
          <a:xfrm>
            <a:off x="2057517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D74AE7D-F23F-4846-B995-DBA1D3C971F8}"/>
              </a:ext>
            </a:extLst>
          </p:cNvPr>
          <p:cNvSpPr/>
          <p:nvPr/>
        </p:nvSpPr>
        <p:spPr>
          <a:xfrm>
            <a:off x="4097899" y="0"/>
            <a:ext cx="196474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AFB86A2-9713-4419-A2A5-ABC0303E3610}"/>
              </a:ext>
            </a:extLst>
          </p:cNvPr>
          <p:cNvSpPr/>
          <p:nvPr/>
        </p:nvSpPr>
        <p:spPr>
          <a:xfrm>
            <a:off x="6129362" y="0"/>
            <a:ext cx="198085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E511C3C-96EE-4C33-8535-2B575D453048}"/>
              </a:ext>
            </a:extLst>
          </p:cNvPr>
          <p:cNvSpPr/>
          <p:nvPr/>
        </p:nvSpPr>
        <p:spPr>
          <a:xfrm>
            <a:off x="8201273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C029E7-3BB8-4BAC-BE70-ABCF8B7E504E}"/>
              </a:ext>
            </a:extLst>
          </p:cNvPr>
          <p:cNvSpPr/>
          <p:nvPr/>
        </p:nvSpPr>
        <p:spPr>
          <a:xfrm>
            <a:off x="10234456" y="0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D7457F6-987F-4346-8DA2-F371766C4E02}"/>
              </a:ext>
            </a:extLst>
          </p:cNvPr>
          <p:cNvSpPr/>
          <p:nvPr/>
        </p:nvSpPr>
        <p:spPr>
          <a:xfrm>
            <a:off x="0" y="1163534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DA6E805-4C65-4C4A-A8DB-B2349E537937}"/>
              </a:ext>
            </a:extLst>
          </p:cNvPr>
          <p:cNvSpPr/>
          <p:nvPr/>
        </p:nvSpPr>
        <p:spPr>
          <a:xfrm>
            <a:off x="2057516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2DE25202-CC88-42DC-ABAD-1D2E9C2D13FF}"/>
              </a:ext>
            </a:extLst>
          </p:cNvPr>
          <p:cNvSpPr/>
          <p:nvPr/>
        </p:nvSpPr>
        <p:spPr>
          <a:xfrm>
            <a:off x="4090699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0CE6AEC5-6CD8-4135-80CC-8BD87FCE1412}"/>
              </a:ext>
            </a:extLst>
          </p:cNvPr>
          <p:cNvSpPr/>
          <p:nvPr/>
        </p:nvSpPr>
        <p:spPr>
          <a:xfrm>
            <a:off x="6138274" y="1163534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97AAF82-BB73-4E54-89F4-A4226D0ACC93}"/>
              </a:ext>
            </a:extLst>
          </p:cNvPr>
          <p:cNvSpPr/>
          <p:nvPr/>
        </p:nvSpPr>
        <p:spPr>
          <a:xfrm>
            <a:off x="8201272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D696F6C-022A-4C51-9D59-42ABDBE793DF}"/>
              </a:ext>
            </a:extLst>
          </p:cNvPr>
          <p:cNvSpPr/>
          <p:nvPr/>
        </p:nvSpPr>
        <p:spPr>
          <a:xfrm>
            <a:off x="10234455" y="1163534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201D4CB-A33E-4F00-85CC-AFEF94E3F40E}"/>
              </a:ext>
            </a:extLst>
          </p:cNvPr>
          <p:cNvSpPr/>
          <p:nvPr/>
        </p:nvSpPr>
        <p:spPr>
          <a:xfrm>
            <a:off x="0" y="232782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3072B108-901D-475B-9FC6-3ABAE8E5460B}"/>
              </a:ext>
            </a:extLst>
          </p:cNvPr>
          <p:cNvSpPr/>
          <p:nvPr/>
        </p:nvSpPr>
        <p:spPr>
          <a:xfrm>
            <a:off x="2057517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62407C4-B4D2-4889-A3F7-9F084304E33D}"/>
              </a:ext>
            </a:extLst>
          </p:cNvPr>
          <p:cNvSpPr/>
          <p:nvPr/>
        </p:nvSpPr>
        <p:spPr>
          <a:xfrm>
            <a:off x="4090700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7577C4E-2BD6-4E72-BBA0-7F394B71D26B}"/>
              </a:ext>
            </a:extLst>
          </p:cNvPr>
          <p:cNvSpPr/>
          <p:nvPr/>
        </p:nvSpPr>
        <p:spPr>
          <a:xfrm>
            <a:off x="6133822" y="2327827"/>
            <a:ext cx="1986331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CE138776-D166-44B7-A8EC-141D665F1C34}"/>
              </a:ext>
            </a:extLst>
          </p:cNvPr>
          <p:cNvSpPr/>
          <p:nvPr/>
        </p:nvSpPr>
        <p:spPr>
          <a:xfrm>
            <a:off x="8201273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3104DDB-6F1A-405F-930E-42157D27BF0B}"/>
              </a:ext>
            </a:extLst>
          </p:cNvPr>
          <p:cNvSpPr/>
          <p:nvPr/>
        </p:nvSpPr>
        <p:spPr>
          <a:xfrm>
            <a:off x="10234456" y="232782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6337D035-9CB9-45CE-AD04-C6ECA06784CE}"/>
              </a:ext>
            </a:extLst>
          </p:cNvPr>
          <p:cNvSpPr/>
          <p:nvPr/>
        </p:nvSpPr>
        <p:spPr>
          <a:xfrm>
            <a:off x="0" y="3492881"/>
            <a:ext cx="1976394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C991A8C8-0EC6-4709-AB71-DE1656B5F8FA}"/>
              </a:ext>
            </a:extLst>
          </p:cNvPr>
          <p:cNvSpPr/>
          <p:nvPr/>
        </p:nvSpPr>
        <p:spPr>
          <a:xfrm>
            <a:off x="2057516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E8F7B9D2-75A9-48B2-8CA7-06D173AE5244}"/>
              </a:ext>
            </a:extLst>
          </p:cNvPr>
          <p:cNvSpPr/>
          <p:nvPr/>
        </p:nvSpPr>
        <p:spPr>
          <a:xfrm>
            <a:off x="4090699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EA3CD38-D69D-4ABB-8129-B0FFF554CA5A}"/>
              </a:ext>
            </a:extLst>
          </p:cNvPr>
          <p:cNvSpPr/>
          <p:nvPr/>
        </p:nvSpPr>
        <p:spPr>
          <a:xfrm>
            <a:off x="6138274" y="3492121"/>
            <a:ext cx="1971939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05F11C52-77C1-4B9A-A2B8-3EFF7BE768B2}"/>
              </a:ext>
            </a:extLst>
          </p:cNvPr>
          <p:cNvSpPr/>
          <p:nvPr/>
        </p:nvSpPr>
        <p:spPr>
          <a:xfrm>
            <a:off x="8201272" y="349212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3C2A8994-E274-4F04-96AF-0B4C6E21E7CA}"/>
              </a:ext>
            </a:extLst>
          </p:cNvPr>
          <p:cNvSpPr/>
          <p:nvPr/>
        </p:nvSpPr>
        <p:spPr>
          <a:xfrm>
            <a:off x="10229999" y="3492881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12EC7E4-21DE-419A-868E-B44C69E31442}"/>
              </a:ext>
            </a:extLst>
          </p:cNvPr>
          <p:cNvSpPr/>
          <p:nvPr/>
        </p:nvSpPr>
        <p:spPr>
          <a:xfrm>
            <a:off x="0" y="4637297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A6FFA5E3-FCEC-4EAD-95C8-5581500D95A2}"/>
              </a:ext>
            </a:extLst>
          </p:cNvPr>
          <p:cNvSpPr/>
          <p:nvPr/>
        </p:nvSpPr>
        <p:spPr>
          <a:xfrm>
            <a:off x="2057517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4630DAFE-51E7-4184-B120-436F55EC9652}"/>
              </a:ext>
            </a:extLst>
          </p:cNvPr>
          <p:cNvSpPr/>
          <p:nvPr/>
        </p:nvSpPr>
        <p:spPr>
          <a:xfrm>
            <a:off x="40907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1ED8FFC1-6AB9-4342-9204-905C77152DF3}"/>
              </a:ext>
            </a:extLst>
          </p:cNvPr>
          <p:cNvSpPr/>
          <p:nvPr/>
        </p:nvSpPr>
        <p:spPr>
          <a:xfrm>
            <a:off x="6129362" y="4637297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7E9A1039-86CF-40CA-8113-049BA7FE59F6}"/>
              </a:ext>
            </a:extLst>
          </p:cNvPr>
          <p:cNvSpPr/>
          <p:nvPr/>
        </p:nvSpPr>
        <p:spPr>
          <a:xfrm>
            <a:off x="8201273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0BF33194-2D07-4F80-BE61-B77D6AA8A343}"/>
              </a:ext>
            </a:extLst>
          </p:cNvPr>
          <p:cNvSpPr/>
          <p:nvPr/>
        </p:nvSpPr>
        <p:spPr>
          <a:xfrm>
            <a:off x="10230000" y="4637297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498CE4F6-B7EF-4BEC-8172-8FD521DC9EE3}"/>
              </a:ext>
            </a:extLst>
          </p:cNvPr>
          <p:cNvSpPr/>
          <p:nvPr/>
        </p:nvSpPr>
        <p:spPr>
          <a:xfrm>
            <a:off x="8120153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9782" y="-3810889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F5B38D06-D7AB-42CF-86AF-E899EBE68C07}"/>
              </a:ext>
            </a:extLst>
          </p:cNvPr>
          <p:cNvSpPr/>
          <p:nvPr/>
        </p:nvSpPr>
        <p:spPr>
          <a:xfrm rot="5400000">
            <a:off x="6052523" y="-2642412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2525" y="-1483060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B08652F0-74B0-4D26-BB63-3CEFD2CBA2C5}"/>
              </a:ext>
            </a:extLst>
          </p:cNvPr>
          <p:cNvSpPr/>
          <p:nvPr/>
        </p:nvSpPr>
        <p:spPr>
          <a:xfrm>
            <a:off x="4454" y="5762299"/>
            <a:ext cx="1976395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1627A74C-B4C0-42E4-AF0A-B89622643317}"/>
              </a:ext>
            </a:extLst>
          </p:cNvPr>
          <p:cNvSpPr/>
          <p:nvPr/>
        </p:nvSpPr>
        <p:spPr>
          <a:xfrm>
            <a:off x="2061971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50F1BA54-B197-4067-92D2-B79530ECA32A}"/>
              </a:ext>
            </a:extLst>
          </p:cNvPr>
          <p:cNvSpPr/>
          <p:nvPr/>
        </p:nvSpPr>
        <p:spPr>
          <a:xfrm>
            <a:off x="40951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98A68A5C-1815-47E1-91E0-65B0C93322E1}"/>
              </a:ext>
            </a:extLst>
          </p:cNvPr>
          <p:cNvSpPr/>
          <p:nvPr/>
        </p:nvSpPr>
        <p:spPr>
          <a:xfrm>
            <a:off x="6133816" y="5762299"/>
            <a:ext cx="1980852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FDF5DFD1-7622-4DC6-A533-165AF0ACBC98}"/>
              </a:ext>
            </a:extLst>
          </p:cNvPr>
          <p:cNvSpPr/>
          <p:nvPr/>
        </p:nvSpPr>
        <p:spPr>
          <a:xfrm>
            <a:off x="8195788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51C15B57-DD4E-494F-8F61-2E8E01F6C897}"/>
              </a:ext>
            </a:extLst>
          </p:cNvPr>
          <p:cNvSpPr/>
          <p:nvPr/>
        </p:nvSpPr>
        <p:spPr>
          <a:xfrm>
            <a:off x="10234454" y="5762299"/>
            <a:ext cx="1962000" cy="1072800"/>
          </a:xfrm>
          <a:prstGeom prst="rect">
            <a:avLst/>
          </a:prstGeom>
          <a:solidFill>
            <a:srgbClr val="0047D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F2F1D7FE-D163-487E-8AF3-DED0C90229F7}"/>
              </a:ext>
            </a:extLst>
          </p:cNvPr>
          <p:cNvSpPr/>
          <p:nvPr/>
        </p:nvSpPr>
        <p:spPr>
          <a:xfrm rot="5400000">
            <a:off x="6056979" y="-358058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AEB1930D-FC3C-495A-9C5C-2B582A2C7F89}"/>
              </a:ext>
            </a:extLst>
          </p:cNvPr>
          <p:cNvSpPr txBox="1"/>
          <p:nvPr/>
        </p:nvSpPr>
        <p:spPr>
          <a:xfrm>
            <a:off x="47876" y="132164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09" name="Textfeld 108">
            <a:extLst>
              <a:ext uri="{FF2B5EF4-FFF2-40B4-BE49-F238E27FC236}">
                <a16:creationId xmlns:a16="http://schemas.microsoft.com/office/drawing/2014/main" id="{042918FF-6B72-4084-86A1-D0201CD077D2}"/>
              </a:ext>
            </a:extLst>
          </p:cNvPr>
          <p:cNvSpPr txBox="1"/>
          <p:nvPr/>
        </p:nvSpPr>
        <p:spPr>
          <a:xfrm>
            <a:off x="2061280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$ 200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D11630EF-4868-4E95-BAF4-7DCAEB8791B3}"/>
              </a:ext>
            </a:extLst>
          </p:cNvPr>
          <p:cNvSpPr txBox="1"/>
          <p:nvPr/>
        </p:nvSpPr>
        <p:spPr>
          <a:xfrm>
            <a:off x="4111147" y="133027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ADB2940A-B22E-476C-9B08-903DCA48CD05}"/>
              </a:ext>
            </a:extLst>
          </p:cNvPr>
          <p:cNvSpPr txBox="1"/>
          <p:nvPr/>
        </p:nvSpPr>
        <p:spPr>
          <a:xfrm>
            <a:off x="6119651" y="131521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EB77F131-46D5-46A1-A353-3D105DF7636E}"/>
              </a:ext>
            </a:extLst>
          </p:cNvPr>
          <p:cNvSpPr txBox="1"/>
          <p:nvPr/>
        </p:nvSpPr>
        <p:spPr>
          <a:xfrm>
            <a:off x="8159453" y="1326205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70DF3C22-092A-4FE1-95A6-B4FC3415A023}"/>
              </a:ext>
            </a:extLst>
          </p:cNvPr>
          <p:cNvSpPr txBox="1"/>
          <p:nvPr/>
        </p:nvSpPr>
        <p:spPr>
          <a:xfrm>
            <a:off x="10242010" y="135868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119" name="Textfeld 118">
            <a:extLst>
              <a:ext uri="{FF2B5EF4-FFF2-40B4-BE49-F238E27FC236}">
                <a16:creationId xmlns:a16="http://schemas.microsoft.com/office/drawing/2014/main" id="{7A709F50-BF9D-480E-8821-4D7F06FCCE89}"/>
              </a:ext>
            </a:extLst>
          </p:cNvPr>
          <p:cNvSpPr txBox="1"/>
          <p:nvPr/>
        </p:nvSpPr>
        <p:spPr>
          <a:xfrm>
            <a:off x="34628" y="248780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1" name="Textfeld 120">
            <a:extLst>
              <a:ext uri="{FF2B5EF4-FFF2-40B4-BE49-F238E27FC236}">
                <a16:creationId xmlns:a16="http://schemas.microsoft.com/office/drawing/2014/main" id="{E936077F-41FD-4406-B184-24C29E77078A}"/>
              </a:ext>
            </a:extLst>
          </p:cNvPr>
          <p:cNvSpPr txBox="1"/>
          <p:nvPr/>
        </p:nvSpPr>
        <p:spPr>
          <a:xfrm>
            <a:off x="2048032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$ 400</a:t>
            </a:r>
          </a:p>
        </p:txBody>
      </p:sp>
      <p:sp>
        <p:nvSpPr>
          <p:cNvPr id="123" name="Textfeld 122">
            <a:extLst>
              <a:ext uri="{FF2B5EF4-FFF2-40B4-BE49-F238E27FC236}">
                <a16:creationId xmlns:a16="http://schemas.microsoft.com/office/drawing/2014/main" id="{B45215BE-EB1D-472C-B964-CE0986622E14}"/>
              </a:ext>
            </a:extLst>
          </p:cNvPr>
          <p:cNvSpPr txBox="1"/>
          <p:nvPr/>
        </p:nvSpPr>
        <p:spPr>
          <a:xfrm>
            <a:off x="4097899" y="249643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5" name="Textfeld 124">
            <a:extLst>
              <a:ext uri="{FF2B5EF4-FFF2-40B4-BE49-F238E27FC236}">
                <a16:creationId xmlns:a16="http://schemas.microsoft.com/office/drawing/2014/main" id="{51AC3C94-CD52-419C-A2B3-E43175C03CD1}"/>
              </a:ext>
            </a:extLst>
          </p:cNvPr>
          <p:cNvSpPr txBox="1"/>
          <p:nvPr/>
        </p:nvSpPr>
        <p:spPr>
          <a:xfrm>
            <a:off x="6106403" y="2481376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7" name="Textfeld 126">
            <a:extLst>
              <a:ext uri="{FF2B5EF4-FFF2-40B4-BE49-F238E27FC236}">
                <a16:creationId xmlns:a16="http://schemas.microsoft.com/office/drawing/2014/main" id="{76891F4F-333B-4300-A14F-606B447525FF}"/>
              </a:ext>
            </a:extLst>
          </p:cNvPr>
          <p:cNvSpPr txBox="1"/>
          <p:nvPr/>
        </p:nvSpPr>
        <p:spPr>
          <a:xfrm>
            <a:off x="8146205" y="249236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29" name="Textfeld 128">
            <a:extLst>
              <a:ext uri="{FF2B5EF4-FFF2-40B4-BE49-F238E27FC236}">
                <a16:creationId xmlns:a16="http://schemas.microsoft.com/office/drawing/2014/main" id="{8F1A149D-13B0-42AA-8169-5A664D4FE520}"/>
              </a:ext>
            </a:extLst>
          </p:cNvPr>
          <p:cNvSpPr txBox="1"/>
          <p:nvPr/>
        </p:nvSpPr>
        <p:spPr>
          <a:xfrm>
            <a:off x="10228762" y="252485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131" name="Textfeld 130">
            <a:extLst>
              <a:ext uri="{FF2B5EF4-FFF2-40B4-BE49-F238E27FC236}">
                <a16:creationId xmlns:a16="http://schemas.microsoft.com/office/drawing/2014/main" id="{DA4858F7-A9A9-426B-AD2A-C67576C82253}"/>
              </a:ext>
            </a:extLst>
          </p:cNvPr>
          <p:cNvSpPr txBox="1"/>
          <p:nvPr/>
        </p:nvSpPr>
        <p:spPr>
          <a:xfrm>
            <a:off x="18514" y="363890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3737AA29-435F-4816-8BD0-D5358527D5BD}"/>
              </a:ext>
            </a:extLst>
          </p:cNvPr>
          <p:cNvSpPr txBox="1"/>
          <p:nvPr/>
        </p:nvSpPr>
        <p:spPr>
          <a:xfrm>
            <a:off x="2031918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5" name="Textfeld 134">
            <a:extLst>
              <a:ext uri="{FF2B5EF4-FFF2-40B4-BE49-F238E27FC236}">
                <a16:creationId xmlns:a16="http://schemas.microsoft.com/office/drawing/2014/main" id="{2B6FA09D-5CFF-4D35-BBCF-F093E1AB7C80}"/>
              </a:ext>
            </a:extLst>
          </p:cNvPr>
          <p:cNvSpPr txBox="1"/>
          <p:nvPr/>
        </p:nvSpPr>
        <p:spPr>
          <a:xfrm>
            <a:off x="4081785" y="3647539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6AB340C7-AD23-41EC-A385-7034BB08F180}"/>
              </a:ext>
            </a:extLst>
          </p:cNvPr>
          <p:cNvSpPr txBox="1"/>
          <p:nvPr/>
        </p:nvSpPr>
        <p:spPr>
          <a:xfrm>
            <a:off x="6090289" y="3632478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85A1CFC5-5604-445D-B56C-CEA64C6F9A51}"/>
              </a:ext>
            </a:extLst>
          </p:cNvPr>
          <p:cNvSpPr txBox="1"/>
          <p:nvPr/>
        </p:nvSpPr>
        <p:spPr>
          <a:xfrm>
            <a:off x="8130091" y="3643470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93AEE4D0-52EA-4B37-90CD-6ACFAF729E1D}"/>
              </a:ext>
            </a:extLst>
          </p:cNvPr>
          <p:cNvSpPr txBox="1"/>
          <p:nvPr/>
        </p:nvSpPr>
        <p:spPr>
          <a:xfrm>
            <a:off x="10212648" y="3675954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A0CF7166-783C-45BA-ADBF-E830285BA7E2}"/>
              </a:ext>
            </a:extLst>
          </p:cNvPr>
          <p:cNvSpPr txBox="1"/>
          <p:nvPr/>
        </p:nvSpPr>
        <p:spPr>
          <a:xfrm>
            <a:off x="5266" y="480507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F4D1B66B-0956-4F22-9B65-17DC4B8E9BC1}"/>
              </a:ext>
            </a:extLst>
          </p:cNvPr>
          <p:cNvSpPr txBox="1"/>
          <p:nvPr/>
        </p:nvSpPr>
        <p:spPr>
          <a:xfrm>
            <a:off x="2018670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A92F22BA-FAE2-4059-A394-435B48FB3BF6}"/>
              </a:ext>
            </a:extLst>
          </p:cNvPr>
          <p:cNvSpPr txBox="1"/>
          <p:nvPr/>
        </p:nvSpPr>
        <p:spPr>
          <a:xfrm>
            <a:off x="4068537" y="4813702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FA111016-6C6A-416D-9064-7893EB56630D}"/>
              </a:ext>
            </a:extLst>
          </p:cNvPr>
          <p:cNvSpPr txBox="1"/>
          <p:nvPr/>
        </p:nvSpPr>
        <p:spPr>
          <a:xfrm>
            <a:off x="6077041" y="4798641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1" name="Textfeld 150">
            <a:extLst>
              <a:ext uri="{FF2B5EF4-FFF2-40B4-BE49-F238E27FC236}">
                <a16:creationId xmlns:a16="http://schemas.microsoft.com/office/drawing/2014/main" id="{539C797C-72B5-471E-8458-B6FB5C706530}"/>
              </a:ext>
            </a:extLst>
          </p:cNvPr>
          <p:cNvSpPr txBox="1"/>
          <p:nvPr/>
        </p:nvSpPr>
        <p:spPr>
          <a:xfrm>
            <a:off x="8116843" y="4809633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2C3FDA24-4273-4AEE-931A-93FFA7DEE3E7}"/>
              </a:ext>
            </a:extLst>
          </p:cNvPr>
          <p:cNvSpPr txBox="1"/>
          <p:nvPr/>
        </p:nvSpPr>
        <p:spPr>
          <a:xfrm>
            <a:off x="10199400" y="4842117"/>
            <a:ext cx="1980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155" name="Textfeld 154">
            <a:extLst>
              <a:ext uri="{FF2B5EF4-FFF2-40B4-BE49-F238E27FC236}">
                <a16:creationId xmlns:a16="http://schemas.microsoft.com/office/drawing/2014/main" id="{219B8F38-E057-4304-B23A-7CFD81C977D1}"/>
              </a:ext>
            </a:extLst>
          </p:cNvPr>
          <p:cNvSpPr txBox="1"/>
          <p:nvPr/>
        </p:nvSpPr>
        <p:spPr>
          <a:xfrm>
            <a:off x="-60711" y="59263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67" name="Textfeld 166">
            <a:extLst>
              <a:ext uri="{FF2B5EF4-FFF2-40B4-BE49-F238E27FC236}">
                <a16:creationId xmlns:a16="http://schemas.microsoft.com/office/drawing/2014/main" id="{D9731BDD-A974-4157-B973-52756D63B9BE}"/>
              </a:ext>
            </a:extLst>
          </p:cNvPr>
          <p:cNvSpPr txBox="1"/>
          <p:nvPr/>
        </p:nvSpPr>
        <p:spPr>
          <a:xfrm>
            <a:off x="1957960" y="593776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61160B15-C810-4FD4-AB16-A4D7BC68508C}"/>
              </a:ext>
            </a:extLst>
          </p:cNvPr>
          <p:cNvSpPr txBox="1"/>
          <p:nvPr/>
        </p:nvSpPr>
        <p:spPr>
          <a:xfrm>
            <a:off x="4010618" y="5949216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A8DEE7B8-48E9-43CD-9A89-500BAB553D45}"/>
              </a:ext>
            </a:extLst>
          </p:cNvPr>
          <p:cNvSpPr txBox="1"/>
          <p:nvPr/>
        </p:nvSpPr>
        <p:spPr>
          <a:xfrm>
            <a:off x="6071941" y="59468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3" name="Textfeld 172">
            <a:extLst>
              <a:ext uri="{FF2B5EF4-FFF2-40B4-BE49-F238E27FC236}">
                <a16:creationId xmlns:a16="http://schemas.microsoft.com/office/drawing/2014/main" id="{B936E7EF-ED1A-43A7-8193-EAB11539D68E}"/>
              </a:ext>
            </a:extLst>
          </p:cNvPr>
          <p:cNvSpPr txBox="1"/>
          <p:nvPr/>
        </p:nvSpPr>
        <p:spPr>
          <a:xfrm>
            <a:off x="8090612" y="595834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175" name="Textfeld 174">
            <a:extLst>
              <a:ext uri="{FF2B5EF4-FFF2-40B4-BE49-F238E27FC236}">
                <a16:creationId xmlns:a16="http://schemas.microsoft.com/office/drawing/2014/main" id="{94105F29-B857-442B-805A-D56983A0B796}"/>
              </a:ext>
            </a:extLst>
          </p:cNvPr>
          <p:cNvSpPr txBox="1"/>
          <p:nvPr/>
        </p:nvSpPr>
        <p:spPr>
          <a:xfrm>
            <a:off x="10143270" y="5969792"/>
            <a:ext cx="213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pic>
        <p:nvPicPr>
          <p:cNvPr id="179" name="Grafik 178" descr="Ein Bild, das Zug enthält.&#10;&#10;Automatisch generierte Beschreibung">
            <a:extLst>
              <a:ext uri="{FF2B5EF4-FFF2-40B4-BE49-F238E27FC236}">
                <a16:creationId xmlns:a16="http://schemas.microsoft.com/office/drawing/2014/main" id="{DA095BA9-3067-4C94-9B0C-0996A3F4BD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258" y="-10726"/>
            <a:ext cx="1977481" cy="1112127"/>
          </a:xfrm>
          <a:prstGeom prst="rect">
            <a:avLst/>
          </a:prstGeom>
        </p:spPr>
      </p:pic>
      <p:pic>
        <p:nvPicPr>
          <p:cNvPr id="185" name="Grafik 184" descr="Ein Bild, das Zug enthält.&#10;&#10;Automatisch generierte Beschreibung">
            <a:extLst>
              <a:ext uri="{FF2B5EF4-FFF2-40B4-BE49-F238E27FC236}">
                <a16:creationId xmlns:a16="http://schemas.microsoft.com/office/drawing/2014/main" id="{C7E975A6-5CF2-4E70-A91E-8B1C59494D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560" y="-9545"/>
            <a:ext cx="1977481" cy="1112127"/>
          </a:xfrm>
          <a:prstGeom prst="rect">
            <a:avLst/>
          </a:prstGeom>
        </p:spPr>
      </p:pic>
      <p:pic>
        <p:nvPicPr>
          <p:cNvPr id="187" name="Grafik 186" descr="Ein Bild, das Zug enthält.&#10;&#10;Automatisch generierte Beschreibung">
            <a:extLst>
              <a:ext uri="{FF2B5EF4-FFF2-40B4-BE49-F238E27FC236}">
                <a16:creationId xmlns:a16="http://schemas.microsoft.com/office/drawing/2014/main" id="{0502FD84-BD9E-4E39-9486-E4951976CD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909" y="5755"/>
            <a:ext cx="2007823" cy="1129191"/>
          </a:xfrm>
          <a:prstGeom prst="rect">
            <a:avLst/>
          </a:prstGeom>
        </p:spPr>
      </p:pic>
      <p:pic>
        <p:nvPicPr>
          <p:cNvPr id="189" name="Grafik 188" descr="Ein Bild, das Zug enthält.&#10;&#10;Automatisch generierte Beschreibung">
            <a:extLst>
              <a:ext uri="{FF2B5EF4-FFF2-40B4-BE49-F238E27FC236}">
                <a16:creationId xmlns:a16="http://schemas.microsoft.com/office/drawing/2014/main" id="{DB34962F-10EA-426A-9B86-04CE23AC9F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0960" y="-10727"/>
            <a:ext cx="1977481" cy="1112127"/>
          </a:xfrm>
          <a:prstGeom prst="rect">
            <a:avLst/>
          </a:prstGeom>
        </p:spPr>
      </p:pic>
      <p:pic>
        <p:nvPicPr>
          <p:cNvPr id="191" name="Grafik 190" descr="Ein Bild, das Zug enthält.&#10;&#10;Automatisch generierte Beschreibung">
            <a:extLst>
              <a:ext uri="{FF2B5EF4-FFF2-40B4-BE49-F238E27FC236}">
                <a16:creationId xmlns:a16="http://schemas.microsoft.com/office/drawing/2014/main" id="{71F03C8A-9D6C-4863-B223-B45054839E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3483" y="-5206"/>
            <a:ext cx="1955775" cy="109992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Folienzoom 7"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7953949"/>
                  </p:ext>
                </p:extLst>
              </p:nvPr>
            </p:nvGraphicFramePr>
            <p:xfrm>
              <a:off x="-9039" y="-1478"/>
              <a:ext cx="2020308" cy="1136424"/>
            </p:xfrm>
            <a:graphic>
              <a:graphicData uri="http://schemas.microsoft.com/office/powerpoint/2016/slidezoom">
                <pslz:sldZm>
                  <pslz:sldZmObj sldId="335" cId="3510115186">
                    <pslz:zmPr id="{7F4EBF7B-EA3F-4120-9557-BEAB04119442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20308" cy="113642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Folienzoom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1B3469C-8DEE-4177-8E4D-3A60AAD836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9039" y="-1478"/>
                <a:ext cx="2020308" cy="113642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6" name="Rechteck 65">
            <a:extLst>
              <a:ext uri="{FF2B5EF4-FFF2-40B4-BE49-F238E27FC236}">
                <a16:creationId xmlns:a16="http://schemas.microsoft.com/office/drawing/2014/main" id="{076393F6-2F53-41F9-8996-01A261381EE2}"/>
              </a:ext>
            </a:extLst>
          </p:cNvPr>
          <p:cNvSpPr/>
          <p:nvPr/>
        </p:nvSpPr>
        <p:spPr>
          <a:xfrm>
            <a:off x="1979135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673DF7FE-48C2-4560-B4EB-537024F7EC65}"/>
              </a:ext>
            </a:extLst>
          </p:cNvPr>
          <p:cNvSpPr/>
          <p:nvPr/>
        </p:nvSpPr>
        <p:spPr>
          <a:xfrm rot="5400000">
            <a:off x="6047958" y="-4965243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606263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1506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86EE262F-EFDB-4E99-A46E-D3EA4EA783E9}"/>
              </a:ext>
            </a:extLst>
          </p:cNvPr>
          <p:cNvSpPr/>
          <p:nvPr/>
        </p:nvSpPr>
        <p:spPr>
          <a:xfrm>
            <a:off x="10160890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65">
            <a:extLst>
              <a:ext uri="{FF2B5EF4-FFF2-40B4-BE49-F238E27FC236}">
                <a16:creationId xmlns:a16="http://schemas.microsoft.com/office/drawing/2014/main" id="{5690AA1E-5601-46CB-AE0A-C36C25E9C139}"/>
              </a:ext>
            </a:extLst>
          </p:cNvPr>
          <p:cNvSpPr/>
          <p:nvPr/>
        </p:nvSpPr>
        <p:spPr>
          <a:xfrm>
            <a:off x="-14634" y="7839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65">
            <a:extLst>
              <a:ext uri="{FF2B5EF4-FFF2-40B4-BE49-F238E27FC236}">
                <a16:creationId xmlns:a16="http://schemas.microsoft.com/office/drawing/2014/main" id="{BC8DFBEF-36D7-4AF6-A373-937673A99FB9}"/>
              </a:ext>
            </a:extLst>
          </p:cNvPr>
          <p:cNvSpPr/>
          <p:nvPr/>
        </p:nvSpPr>
        <p:spPr>
          <a:xfrm>
            <a:off x="12151440" y="5755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Rechteck 77">
            <a:extLst>
              <a:ext uri="{FF2B5EF4-FFF2-40B4-BE49-F238E27FC236}">
                <a16:creationId xmlns:a16="http://schemas.microsoft.com/office/drawing/2014/main" id="{BF3F8A8A-3980-4E3D-B4C8-EE684E24C81F}"/>
              </a:ext>
            </a:extLst>
          </p:cNvPr>
          <p:cNvSpPr/>
          <p:nvPr/>
        </p:nvSpPr>
        <p:spPr>
          <a:xfrm rot="5400000">
            <a:off x="6069378" y="705494"/>
            <a:ext cx="86952" cy="12191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252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  <p:sndAc>
          <p:stSnd>
            <p:snd r:embed="rId2" name="Jeopardy fill board.wav"/>
          </p:stSnd>
        </p:sndAc>
      </p:transition>
    </mc:Choice>
    <mc:Fallback xmlns="">
      <p:transition spd="med" advClick="0" advTm="4500">
        <p:fade/>
        <p:sndAc>
          <p:stSnd>
            <p:snd r:embed="rId12" name="Jeopardy fill boar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7" grpId="0"/>
      <p:bldP spid="109" grpId="0"/>
      <p:bldP spid="111" grpId="0"/>
      <p:bldP spid="113" grpId="0"/>
      <p:bldP spid="115" grpId="0"/>
      <p:bldP spid="117" grpId="0"/>
      <p:bldP spid="119" grpId="0"/>
      <p:bldP spid="121" grpId="0"/>
      <p:bldP spid="123" grpId="0"/>
      <p:bldP spid="125" grpId="0"/>
      <p:bldP spid="127" grpId="0"/>
      <p:bldP spid="129" grpId="0"/>
      <p:bldP spid="131" grpId="0"/>
      <p:bldP spid="133" grpId="0"/>
      <p:bldP spid="135" grpId="0"/>
      <p:bldP spid="137" grpId="0"/>
      <p:bldP spid="139" grpId="0"/>
      <p:bldP spid="141" grpId="0"/>
      <p:bldP spid="143" grpId="0"/>
      <p:bldP spid="145" grpId="0"/>
      <p:bldP spid="147" grpId="0"/>
      <p:bldP spid="149" grpId="0"/>
      <p:bldP spid="151" grpId="0"/>
      <p:bldP spid="153" grpId="0"/>
      <p:bldP spid="155" grpId="0"/>
      <p:bldP spid="167" grpId="0"/>
      <p:bldP spid="169" grpId="0"/>
      <p:bldP spid="171" grpId="0"/>
      <p:bldP spid="173" grpId="0"/>
      <p:bldP spid="17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032CFBAE-0758-4007-9E39-FC62DAA2392B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7" name="Textfeld 6">
            <a:hlinkClick r:id="rId2" action="ppaction://hlinksldjump"/>
            <a:extLst>
              <a:ext uri="{FF2B5EF4-FFF2-40B4-BE49-F238E27FC236}">
                <a16:creationId xmlns:a16="http://schemas.microsoft.com/office/drawing/2014/main" id="{1B569C46-E964-43C9-A11D-4FA95F9A5BA9}"/>
              </a:ext>
            </a:extLst>
          </p:cNvPr>
          <p:cNvSpPr txBox="1"/>
          <p:nvPr/>
        </p:nvSpPr>
        <p:spPr>
          <a:xfrm>
            <a:off x="-130947" y="953238"/>
            <a:ext cx="1245389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IS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AUNT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SERAH</a:t>
            </a:r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hlinkClick r:id="rId2" action="ppaction://hlinksldjump"/>
            <a:extLst>
              <a:ext uri="{FF2B5EF4-FFF2-40B4-BE49-F238E27FC236}">
                <a16:creationId xmlns:a16="http://schemas.microsoft.com/office/drawing/2014/main" id="{D2E2D939-A341-4226-B7EA-F54F7935E1C6}"/>
              </a:ext>
            </a:extLst>
          </p:cNvPr>
          <p:cNvSpPr txBox="1"/>
          <p:nvPr/>
        </p:nvSpPr>
        <p:spPr>
          <a:xfrm>
            <a:off x="771804" y="647559"/>
            <a:ext cx="106483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IS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JAREN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– JK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IT‘S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TPK FOR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LYFE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WHAT‘S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HE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GOING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DO ABOUT IT? HE WAS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SLAUGHTERED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LIKE THE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COWARDLY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HOG HE WAS IN </a:t>
            </a:r>
            <a:r>
              <a:rPr lang="de-AT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LONLEYWOOD</a:t>
            </a:r>
            <a:r>
              <a:rPr lang="de-AT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75E4F66C-32D0-45D5-82DA-FAE899E86D7B}"/>
              </a:ext>
            </a:extLst>
          </p:cNvPr>
          <p:cNvSpPr txBox="1"/>
          <p:nvPr/>
        </p:nvSpPr>
        <p:spPr>
          <a:xfrm>
            <a:off x="4222532" y="5362269"/>
            <a:ext cx="374693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</p:spTree>
    <p:extLst>
      <p:ext uri="{BB962C8B-B14F-4D97-AF65-F5344CB8AC3E}">
        <p14:creationId xmlns:p14="http://schemas.microsoft.com/office/powerpoint/2010/main" val="34671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6C2AD3D-FCEB-4844-B1B2-46FBBCEB9F7D}"/>
              </a:ext>
            </a:extLst>
          </p:cNvPr>
          <p:cNvSpPr/>
          <p:nvPr/>
        </p:nvSpPr>
        <p:spPr>
          <a:xfrm>
            <a:off x="3769257" y="54108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584EAED-711B-48CA-B679-C545A175CB30}"/>
              </a:ext>
            </a:extLst>
          </p:cNvPr>
          <p:cNvSpPr txBox="1"/>
          <p:nvPr/>
        </p:nvSpPr>
        <p:spPr>
          <a:xfrm>
            <a:off x="3883739" y="54102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70CB3C-82E5-4BD1-9AD1-7AC2598419A9}"/>
              </a:ext>
            </a:extLst>
          </p:cNvPr>
          <p:cNvSpPr txBox="1"/>
          <p:nvPr/>
        </p:nvSpPr>
        <p:spPr>
          <a:xfrm>
            <a:off x="1035266" y="563520"/>
            <a:ext cx="101214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FRESHLY BACK FROM THE </a:t>
            </a:r>
            <a:r>
              <a:rPr lang="en-US" sz="6000" dirty="0" err="1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FEYWILD</a:t>
            </a:r>
            <a:r>
              <a:rPr lang="en-US" sz="60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 THE PARTY WAS GIVEN ANOTHER CHANCE TO SAVE WHO FROM EXECUTION?</a:t>
            </a:r>
            <a:endParaRPr lang="en-US" sz="6000" i="1" dirty="0">
              <a:solidFill>
                <a:schemeClr val="bg1"/>
              </a:solidFill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E9D1EE2-7350-4852-AF6F-F0E2A6A6F0F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6615C799-ADEC-417B-8084-474246D3F82D}"/>
              </a:ext>
            </a:extLst>
          </p:cNvPr>
          <p:cNvSpPr txBox="1"/>
          <p:nvPr/>
        </p:nvSpPr>
        <p:spPr>
          <a:xfrm>
            <a:off x="-130948" y="796303"/>
            <a:ext cx="1245389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WHO IS </a:t>
            </a:r>
            <a:r>
              <a:rPr lang="de-AT" sz="7200" dirty="0" err="1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DZAAAAAAAAAAAAN</a:t>
            </a:r>
            <a:endParaRPr lang="de-AT" sz="7200" dirty="0">
              <a:solidFill>
                <a:schemeClr val="bg1"/>
              </a:solidFill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559393D-5CC9-42AC-A5AB-CD4D5884D964}"/>
              </a:ext>
            </a:extLst>
          </p:cNvPr>
          <p:cNvSpPr/>
          <p:nvPr/>
        </p:nvSpPr>
        <p:spPr>
          <a:xfrm>
            <a:off x="3769257" y="561713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B5943417-8942-4B78-A558-5F07B93D549C}"/>
              </a:ext>
            </a:extLst>
          </p:cNvPr>
          <p:cNvSpPr txBox="1"/>
          <p:nvPr/>
        </p:nvSpPr>
        <p:spPr>
          <a:xfrm>
            <a:off x="3883739" y="56165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D4FE51-473E-4D0A-B75A-1D494B12DE3D}"/>
              </a:ext>
            </a:extLst>
          </p:cNvPr>
          <p:cNvSpPr txBox="1"/>
          <p:nvPr/>
        </p:nvSpPr>
        <p:spPr>
          <a:xfrm>
            <a:off x="0" y="414155"/>
            <a:ext cx="119739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A </a:t>
            </a:r>
            <a:r>
              <a:rPr lang="en-US" sz="4800" dirty="0" err="1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SEAHAG</a:t>
            </a:r>
            <a:r>
              <a:rPr lang="en-US" sz="48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 AND HER ROBOT FRIEND USED SEAWEED SIMULACRUMS AND A CORPSE BOMB WHILE FIGHTING THE PARTY, MAKING FOR THE LEAST APPETIZING FIGHT EVER – WHICH IS IRONIC BEAUSE THE PARTY GOT WHAT FOR LOOT?</a:t>
            </a:r>
          </a:p>
        </p:txBody>
      </p:sp>
    </p:spTree>
    <p:extLst>
      <p:ext uri="{BB962C8B-B14F-4D97-AF65-F5344CB8AC3E}">
        <p14:creationId xmlns:p14="http://schemas.microsoft.com/office/powerpoint/2010/main" val="108325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7130A77-D31E-4E64-81F6-AD01D4DDBA78}"/>
              </a:ext>
            </a:extLst>
          </p:cNvPr>
          <p:cNvSpPr/>
          <p:nvPr/>
        </p:nvSpPr>
        <p:spPr>
          <a:xfrm>
            <a:off x="3769257" y="452739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4F73E116-A5A5-4C8D-B603-BAF42BEE1512}"/>
              </a:ext>
            </a:extLst>
          </p:cNvPr>
          <p:cNvSpPr txBox="1"/>
          <p:nvPr/>
        </p:nvSpPr>
        <p:spPr>
          <a:xfrm>
            <a:off x="3883739" y="45268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61A764-E7DC-4636-8CF0-30248B113BB7}"/>
              </a:ext>
            </a:extLst>
          </p:cNvPr>
          <p:cNvSpPr txBox="1"/>
          <p:nvPr/>
        </p:nvSpPr>
        <p:spPr>
          <a:xfrm>
            <a:off x="648070" y="566354"/>
            <a:ext cx="111769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NOTED SMALL BUSINESS WOMAN AND HAG,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SERAHTHIL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WAS BETTER KNOWN TO THE KIND PEOPLE OF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EASTHAVEN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AS WHAT?</a:t>
            </a:r>
          </a:p>
        </p:txBody>
      </p:sp>
    </p:spTree>
    <p:extLst>
      <p:ext uri="{BB962C8B-B14F-4D97-AF65-F5344CB8AC3E}">
        <p14:creationId xmlns:p14="http://schemas.microsoft.com/office/powerpoint/2010/main" val="2675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71A07809-5453-4F39-B330-46E765001420}"/>
              </a:ext>
            </a:extLst>
          </p:cNvPr>
          <p:cNvSpPr txBox="1"/>
          <p:nvPr/>
        </p:nvSpPr>
        <p:spPr>
          <a:xfrm>
            <a:off x="5021582" y="3693677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3D2B2345-0D56-4847-BF33-ED2984EF24B3}"/>
              </a:ext>
            </a:extLst>
          </p:cNvPr>
          <p:cNvSpPr txBox="1"/>
          <p:nvPr/>
        </p:nvSpPr>
        <p:spPr>
          <a:xfrm>
            <a:off x="2232904" y="976313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2057400" lvl="5">
              <a:lnSpc>
                <a:spcPct val="90000"/>
              </a:lnSpc>
              <a:spcAft>
                <a:spcPts val="600"/>
              </a:spcAft>
            </a:pPr>
            <a:r>
              <a:rPr lang="en-US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WHAT IS THE CAULDRON OF PLENTY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61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032CFBAE-0758-4007-9E39-FC62DAA2392B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7" name="Textfeld 6">
            <a:hlinkClick r:id="rId2" action="ppaction://hlinksldjump"/>
            <a:extLst>
              <a:ext uri="{FF2B5EF4-FFF2-40B4-BE49-F238E27FC236}">
                <a16:creationId xmlns:a16="http://schemas.microsoft.com/office/drawing/2014/main" id="{1B569C46-E964-43C9-A11D-4FA95F9A5BA9}"/>
              </a:ext>
            </a:extLst>
          </p:cNvPr>
          <p:cNvSpPr txBox="1"/>
          <p:nvPr/>
        </p:nvSpPr>
        <p:spPr>
          <a:xfrm>
            <a:off x="-130947" y="953238"/>
            <a:ext cx="1245389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IS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AUNT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SERAH</a:t>
            </a:r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3E03CA8-1E3C-4879-9A6E-610E1C2B69CD}"/>
              </a:ext>
            </a:extLst>
          </p:cNvPr>
          <p:cNvSpPr/>
          <p:nvPr/>
        </p:nvSpPr>
        <p:spPr>
          <a:xfrm>
            <a:off x="3769257" y="529110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5F3CA23-43E4-4C10-96B0-06EC28833248}"/>
              </a:ext>
            </a:extLst>
          </p:cNvPr>
          <p:cNvSpPr txBox="1"/>
          <p:nvPr/>
        </p:nvSpPr>
        <p:spPr>
          <a:xfrm>
            <a:off x="3883739" y="52905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182288-7B1F-4D3C-9B78-21AA57CB4F08}"/>
              </a:ext>
            </a:extLst>
          </p:cNvPr>
          <p:cNvSpPr txBox="1"/>
          <p:nvPr/>
        </p:nvSpPr>
        <p:spPr>
          <a:xfrm>
            <a:off x="497605" y="475864"/>
            <a:ext cx="111967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IN SESSION TWO WHEN INVESTIGATING SOME SHADY DEEDS, SHERRIFF SOUTHWELL SAID “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 DON’T THINK ANYONE WOULD BE SURPRISED TO KNOW THAT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MAXILDANARR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AND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SKATH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WERE UP TO THEIR NECKS IN DISREPUTABLE ACTIVITIES… BUT THE PROBLEM WE HAVE HERE IS THAT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TARGOS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NOW LACKS A GOVERNMENT AND AN ORGANIZED DEFENSE FORCE. CONSIDER YOURSELVES”…WHAT?</a:t>
            </a:r>
          </a:p>
        </p:txBody>
      </p:sp>
    </p:spTree>
    <p:extLst>
      <p:ext uri="{BB962C8B-B14F-4D97-AF65-F5344CB8AC3E}">
        <p14:creationId xmlns:p14="http://schemas.microsoft.com/office/powerpoint/2010/main" val="24088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6C2AD3D-FCEB-4844-B1B2-46FBBCEB9F7D}"/>
              </a:ext>
            </a:extLst>
          </p:cNvPr>
          <p:cNvSpPr/>
          <p:nvPr/>
        </p:nvSpPr>
        <p:spPr>
          <a:xfrm>
            <a:off x="3769257" y="54108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584EAED-711B-48CA-B679-C545A175CB30}"/>
              </a:ext>
            </a:extLst>
          </p:cNvPr>
          <p:cNvSpPr txBox="1"/>
          <p:nvPr/>
        </p:nvSpPr>
        <p:spPr>
          <a:xfrm>
            <a:off x="3883739" y="54102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70CB3C-82E5-4BD1-9AD1-7AC2598419A9}"/>
              </a:ext>
            </a:extLst>
          </p:cNvPr>
          <p:cNvSpPr txBox="1"/>
          <p:nvPr/>
        </p:nvSpPr>
        <p:spPr>
          <a:xfrm>
            <a:off x="1035266" y="563520"/>
            <a:ext cx="101214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FRESHLY</a:t>
            </a:r>
            <a:r>
              <a:rPr lang="de-A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BACK </a:t>
            </a:r>
            <a:r>
              <a:rPr lang="de-AT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FROM</a:t>
            </a:r>
            <a:r>
              <a:rPr lang="de-A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THE </a:t>
            </a:r>
            <a:r>
              <a:rPr lang="de-AT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FEYWILD</a:t>
            </a:r>
            <a:r>
              <a:rPr lang="de-A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THE PARTY WAS GIVEN </a:t>
            </a:r>
            <a:r>
              <a:rPr lang="de-AT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ANOTHER</a:t>
            </a:r>
            <a:r>
              <a:rPr lang="de-A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CHANCE </a:t>
            </a:r>
            <a:r>
              <a:rPr lang="de-AT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TO</a:t>
            </a:r>
            <a:r>
              <a:rPr lang="de-A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SAVE WHO </a:t>
            </a:r>
            <a:r>
              <a:rPr lang="de-AT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FROM</a:t>
            </a:r>
            <a:r>
              <a:rPr lang="de-A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EXECUTION</a:t>
            </a:r>
            <a:r>
              <a:rPr lang="de-AT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de-AT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EDA3BF45-7704-49E6-9C24-042A1A769C7D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F60BC59C-B81E-4FA3-B923-A1817C169E07}"/>
              </a:ext>
            </a:extLst>
          </p:cNvPr>
          <p:cNvSpPr txBox="1"/>
          <p:nvPr/>
        </p:nvSpPr>
        <p:spPr>
          <a:xfrm>
            <a:off x="-130948" y="796303"/>
            <a:ext cx="12453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DEPUTIZED</a:t>
            </a:r>
          </a:p>
        </p:txBody>
      </p:sp>
    </p:spTree>
    <p:extLst>
      <p:ext uri="{BB962C8B-B14F-4D97-AF65-F5344CB8AC3E}">
        <p14:creationId xmlns:p14="http://schemas.microsoft.com/office/powerpoint/2010/main" val="31166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E9D1EE2-7350-4852-AF6F-F0E2A6A6F0F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6615C799-ADEC-417B-8084-474246D3F82D}"/>
              </a:ext>
            </a:extLst>
          </p:cNvPr>
          <p:cNvSpPr txBox="1"/>
          <p:nvPr/>
        </p:nvSpPr>
        <p:spPr>
          <a:xfrm>
            <a:off x="-130948" y="796303"/>
            <a:ext cx="1245389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DZAAAAAAAAAAAAN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42B8C34-3466-4AE8-9ED6-426CB860275B}"/>
              </a:ext>
            </a:extLst>
          </p:cNvPr>
          <p:cNvSpPr/>
          <p:nvPr/>
        </p:nvSpPr>
        <p:spPr>
          <a:xfrm>
            <a:off x="3776143" y="59989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hlinkClick r:id="rId2" action="ppaction://hlinksldjump"/>
            <a:extLst>
              <a:ext uri="{FF2B5EF4-FFF2-40B4-BE49-F238E27FC236}">
                <a16:creationId xmlns:a16="http://schemas.microsoft.com/office/drawing/2014/main" id="{738FDA55-98CB-4573-BB69-1EF8C19C3E68}"/>
              </a:ext>
            </a:extLst>
          </p:cNvPr>
          <p:cNvSpPr txBox="1"/>
          <p:nvPr/>
        </p:nvSpPr>
        <p:spPr>
          <a:xfrm>
            <a:off x="3890625" y="5998362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3" name="Textfeld 8">
            <a:hlinkClick r:id="rId3" action="ppaction://hlinksldjump"/>
            <a:extLst>
              <a:ext uri="{FF2B5EF4-FFF2-40B4-BE49-F238E27FC236}">
                <a16:creationId xmlns:a16="http://schemas.microsoft.com/office/drawing/2014/main" id="{233570CA-8730-7714-7520-2ADB60F42C13}"/>
              </a:ext>
            </a:extLst>
          </p:cNvPr>
          <p:cNvSpPr txBox="1"/>
          <p:nvPr/>
        </p:nvSpPr>
        <p:spPr>
          <a:xfrm>
            <a:off x="1224951" y="441782"/>
            <a:ext cx="94877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IN SESSION TWENTY-ONE, AGAINST ALL ODDS AND REASON, LIGS SOMEHOW SUSTAINED ELEMENT BASED DAMAGE JUMPING ATOP AN ELEMENTAL MADE OF..?</a:t>
            </a:r>
          </a:p>
        </p:txBody>
      </p:sp>
    </p:spTree>
    <p:extLst>
      <p:ext uri="{BB962C8B-B14F-4D97-AF65-F5344CB8AC3E}">
        <p14:creationId xmlns:p14="http://schemas.microsoft.com/office/powerpoint/2010/main" val="7546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559393D-5CC9-42AC-A5AB-CD4D5884D964}"/>
              </a:ext>
            </a:extLst>
          </p:cNvPr>
          <p:cNvSpPr/>
          <p:nvPr/>
        </p:nvSpPr>
        <p:spPr>
          <a:xfrm>
            <a:off x="3769257" y="561713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B5943417-8942-4B78-A558-5F07B93D549C}"/>
              </a:ext>
            </a:extLst>
          </p:cNvPr>
          <p:cNvSpPr txBox="1"/>
          <p:nvPr/>
        </p:nvSpPr>
        <p:spPr>
          <a:xfrm>
            <a:off x="3883739" y="56165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9D4FE51-473E-4D0A-B75A-1D494B12DE3D}"/>
              </a:ext>
            </a:extLst>
          </p:cNvPr>
          <p:cNvSpPr txBox="1"/>
          <p:nvPr/>
        </p:nvSpPr>
        <p:spPr>
          <a:xfrm>
            <a:off x="218088" y="414155"/>
            <a:ext cx="117558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THIS </a:t>
            </a:r>
            <a:r>
              <a:rPr lang="de-A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CREATURE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AND HER ROBOT FRIEND </a:t>
            </a:r>
            <a:r>
              <a:rPr lang="de-A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USED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SEAWEED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SIMULARRUMS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AND </a:t>
            </a:r>
            <a:r>
              <a:rPr lang="de-A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CORPSE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BOMB </a:t>
            </a:r>
          </a:p>
          <a:p>
            <a:pPr algn="ctr"/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MAKING FOR THE LEAST </a:t>
            </a:r>
            <a:r>
              <a:rPr lang="de-A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APPITIZING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FIGHT </a:t>
            </a:r>
            <a:r>
              <a:rPr lang="de-A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EVER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– </a:t>
            </a:r>
            <a:r>
              <a:rPr lang="de-A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WHICH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IS </a:t>
            </a:r>
            <a:r>
              <a:rPr lang="de-A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IRONIC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BEAUSE THE PARTY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GOT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de-AT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FOR LOOT?</a:t>
            </a:r>
          </a:p>
        </p:txBody>
      </p:sp>
    </p:spTree>
    <p:extLst>
      <p:ext uri="{BB962C8B-B14F-4D97-AF65-F5344CB8AC3E}">
        <p14:creationId xmlns:p14="http://schemas.microsoft.com/office/powerpoint/2010/main" val="108325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lumn1- 200$- text">
            <a:extLst>
              <a:ext uri="{FF2B5EF4-FFF2-40B4-BE49-F238E27FC236}">
                <a16:creationId xmlns:a16="http://schemas.microsoft.com/office/drawing/2014/main" id="{D90B93D2-B369-4521-99CD-F87ECF062B84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4" name="Textfeld 3">
            <a:hlinkClick r:id="rId2" action="ppaction://hlinksldjump"/>
            <a:extLst>
              <a:ext uri="{FF2B5EF4-FFF2-40B4-BE49-F238E27FC236}">
                <a16:creationId xmlns:a16="http://schemas.microsoft.com/office/drawing/2014/main" id="{3751D731-30C6-48BB-A780-3CF3C39888F4}"/>
              </a:ext>
            </a:extLst>
          </p:cNvPr>
          <p:cNvSpPr txBox="1"/>
          <p:nvPr/>
        </p:nvSpPr>
        <p:spPr>
          <a:xfrm>
            <a:off x="-130948" y="796303"/>
            <a:ext cx="124538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WHAT IS ICE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71A07809-5453-4F39-B330-46E765001420}"/>
              </a:ext>
            </a:extLst>
          </p:cNvPr>
          <p:cNvSpPr txBox="1"/>
          <p:nvPr/>
        </p:nvSpPr>
        <p:spPr>
          <a:xfrm>
            <a:off x="363318" y="3866205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pic>
        <p:nvPicPr>
          <p:cNvPr id="11" name="Inhaltsplatzhalter 10" descr="Ein Bild, das Hemd, Regenschirm enthält.&#10;&#10;Automatisch generierte Beschreibung">
            <a:hlinkClick r:id="rId2" action="ppaction://hlinksldjump"/>
            <a:extLst>
              <a:ext uri="{FF2B5EF4-FFF2-40B4-BE49-F238E27FC236}">
                <a16:creationId xmlns:a16="http://schemas.microsoft.com/office/drawing/2014/main" id="{DF27DE7A-2BAC-460D-A69A-67A0CB7ED3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70998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3D2B2345-0D56-4847-BF33-ED2984EF24B3}"/>
              </a:ext>
            </a:extLst>
          </p:cNvPr>
          <p:cNvSpPr txBox="1"/>
          <p:nvPr/>
        </p:nvSpPr>
        <p:spPr>
          <a:xfrm>
            <a:off x="2612466" y="3866205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2057400" lvl="5">
              <a:lnSpc>
                <a:spcPct val="90000"/>
              </a:lnSpc>
              <a:spcAft>
                <a:spcPts val="600"/>
              </a:spcAft>
            </a:pPr>
            <a:r>
              <a:rPr lang="en-US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 SLEEPING BEAUTY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61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E0C271-6049-4F45-85D9-5CD3B52BE30E}"/>
              </a:ext>
            </a:extLst>
          </p:cNvPr>
          <p:cNvSpPr/>
          <p:nvPr/>
        </p:nvSpPr>
        <p:spPr>
          <a:xfrm>
            <a:off x="3769257" y="53092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D0E1B69-8D4E-4B1F-BD5D-026DEE6CA688}"/>
              </a:ext>
            </a:extLst>
          </p:cNvPr>
          <p:cNvSpPr txBox="1"/>
          <p:nvPr/>
        </p:nvSpPr>
        <p:spPr>
          <a:xfrm>
            <a:off x="3883739" y="53086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4" name="Textfeld 3">
            <a:hlinkClick r:id="rId3" action="ppaction://hlinksldjump"/>
            <a:extLst>
              <a:ext uri="{FF2B5EF4-FFF2-40B4-BE49-F238E27FC236}">
                <a16:creationId xmlns:a16="http://schemas.microsoft.com/office/drawing/2014/main" id="{ADD6A4FB-25CD-92A3-1537-CA0EC5DA4FE9}"/>
              </a:ext>
            </a:extLst>
          </p:cNvPr>
          <p:cNvSpPr txBox="1"/>
          <p:nvPr/>
        </p:nvSpPr>
        <p:spPr>
          <a:xfrm>
            <a:off x="-130948" y="796303"/>
            <a:ext cx="124538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FROM THE ‘IT’S NOT WHAT IT LOOKS LIKE’ DEPARTMENT – LIGS RODE THE PURPLE WORM IN A MINE THE PARTY WAS WRESTING FROM WHOSE CONTROL</a:t>
            </a:r>
            <a:endParaRPr lang="de-AT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3E03CA8-1E3C-4879-9A6E-610E1C2B69CD}"/>
              </a:ext>
            </a:extLst>
          </p:cNvPr>
          <p:cNvSpPr/>
          <p:nvPr/>
        </p:nvSpPr>
        <p:spPr>
          <a:xfrm>
            <a:off x="3769257" y="529110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5F3CA23-43E4-4C10-96B0-06EC28833248}"/>
              </a:ext>
            </a:extLst>
          </p:cNvPr>
          <p:cNvSpPr txBox="1"/>
          <p:nvPr/>
        </p:nvSpPr>
        <p:spPr>
          <a:xfrm>
            <a:off x="3883739" y="52905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5182288-7B1F-4D3C-9B78-21AA57CB4F08}"/>
              </a:ext>
            </a:extLst>
          </p:cNvPr>
          <p:cNvSpPr txBox="1"/>
          <p:nvPr/>
        </p:nvSpPr>
        <p:spPr>
          <a:xfrm>
            <a:off x="497605" y="1174604"/>
            <a:ext cx="1119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“SOMEWHERE OVER THE RAINBOW”</a:t>
            </a:r>
          </a:p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(FIRST SONG OF THE MOVIE)</a:t>
            </a:r>
          </a:p>
        </p:txBody>
      </p:sp>
    </p:spTree>
    <p:extLst>
      <p:ext uri="{BB962C8B-B14F-4D97-AF65-F5344CB8AC3E}">
        <p14:creationId xmlns:p14="http://schemas.microsoft.com/office/powerpoint/2010/main" val="240885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5186"/>
      </p:ext>
    </p:extLst>
  </p:cSld>
  <p:clrMapOvr>
    <a:masterClrMapping/>
  </p:clrMapOvr>
  <p:transition spd="slow" advTm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7EB3405-BED6-4F44-855F-C92BB5FE471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4" name="Textfeld 3">
            <a:hlinkClick r:id="rId2" action="ppaction://hlinksldjump"/>
            <a:extLst>
              <a:ext uri="{FF2B5EF4-FFF2-40B4-BE49-F238E27FC236}">
                <a16:creationId xmlns:a16="http://schemas.microsoft.com/office/drawing/2014/main" id="{B7BB6C98-E200-4D14-8741-1C7D34577A65}"/>
              </a:ext>
            </a:extLst>
          </p:cNvPr>
          <p:cNvSpPr txBox="1"/>
          <p:nvPr/>
        </p:nvSpPr>
        <p:spPr>
          <a:xfrm>
            <a:off x="-130948" y="796303"/>
            <a:ext cx="1245389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ARE THE </a:t>
            </a:r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DUERGAR</a:t>
            </a:r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EDA3BF45-7704-49E6-9C24-042A1A769C7D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F60BC59C-B81E-4FA3-B923-A1817C169E07}"/>
              </a:ext>
            </a:extLst>
          </p:cNvPr>
          <p:cNvSpPr txBox="1"/>
          <p:nvPr/>
        </p:nvSpPr>
        <p:spPr>
          <a:xfrm>
            <a:off x="-130948" y="796303"/>
            <a:ext cx="124538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WHAT‘S THE FIRST SONG OF THE MOVIE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„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 WIZARD OF OZ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166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E5CBDA4-8484-4819-9641-38FCE54E6F01}"/>
              </a:ext>
            </a:extLst>
          </p:cNvPr>
          <p:cNvSpPr/>
          <p:nvPr/>
        </p:nvSpPr>
        <p:spPr>
          <a:xfrm>
            <a:off x="3769257" y="520720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7427A9DB-886E-42CF-8EF4-E5E74DDD736B}"/>
              </a:ext>
            </a:extLst>
          </p:cNvPr>
          <p:cNvSpPr txBox="1"/>
          <p:nvPr/>
        </p:nvSpPr>
        <p:spPr>
          <a:xfrm>
            <a:off x="3883739" y="520663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DCA074-A082-4099-BAC1-CA819BA5905F}"/>
              </a:ext>
            </a:extLst>
          </p:cNvPr>
          <p:cNvSpPr txBox="1"/>
          <p:nvPr/>
        </p:nvSpPr>
        <p:spPr>
          <a:xfrm>
            <a:off x="627001" y="486006"/>
            <a:ext cx="1119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ALWAYS ONE TO GIVE AS GOOD AS HE GETS, LIGS IS NOW HIMSELF RIDABLE AFTER GAINING BEAR FORM FROM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OYAMINARTOK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AFTER REMOVING A SILVER SPEAR FROM HER….</a:t>
            </a:r>
          </a:p>
        </p:txBody>
      </p:sp>
    </p:spTree>
    <p:extLst>
      <p:ext uri="{BB962C8B-B14F-4D97-AF65-F5344CB8AC3E}">
        <p14:creationId xmlns:p14="http://schemas.microsoft.com/office/powerpoint/2010/main" val="3176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42B8C34-3466-4AE8-9ED6-426CB860275B}"/>
              </a:ext>
            </a:extLst>
          </p:cNvPr>
          <p:cNvSpPr/>
          <p:nvPr/>
        </p:nvSpPr>
        <p:spPr>
          <a:xfrm>
            <a:off x="3776143" y="59989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hlinkClick r:id="rId2" action="ppaction://hlinksldjump"/>
            <a:extLst>
              <a:ext uri="{FF2B5EF4-FFF2-40B4-BE49-F238E27FC236}">
                <a16:creationId xmlns:a16="http://schemas.microsoft.com/office/drawing/2014/main" id="{738FDA55-98CB-4573-BB69-1EF8C19C3E68}"/>
              </a:ext>
            </a:extLst>
          </p:cNvPr>
          <p:cNvSpPr txBox="1"/>
          <p:nvPr/>
        </p:nvSpPr>
        <p:spPr>
          <a:xfrm>
            <a:off x="3890625" y="5998362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E2BB1E1-2E91-4E02-B0B1-685168B598BA}"/>
              </a:ext>
            </a:extLst>
          </p:cNvPr>
          <p:cNvSpPr txBox="1"/>
          <p:nvPr/>
        </p:nvSpPr>
        <p:spPr>
          <a:xfrm>
            <a:off x="1331549" y="3638105"/>
            <a:ext cx="9528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81A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#whatsTheName</a:t>
            </a:r>
          </a:p>
          <a:p>
            <a:pPr algn="ctr"/>
            <a:r>
              <a:rPr lang="en-GB" sz="4000" dirty="0">
                <a:solidFill>
                  <a:srgbClr val="81A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-NO QUESTION-</a:t>
            </a:r>
            <a:endParaRPr lang="en-GB" sz="1800" dirty="0">
              <a:solidFill>
                <a:srgbClr val="81A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Grafik 5" descr="Ein Bild, das Person, drinnen, Gruppe, Personen enthält.&#10;&#10;Automatisch generierte Beschreibung">
            <a:extLst>
              <a:ext uri="{FF2B5EF4-FFF2-40B4-BE49-F238E27FC236}">
                <a16:creationId xmlns:a16="http://schemas.microsoft.com/office/drawing/2014/main" id="{409D01D6-1ECD-4600-91F1-7945F2774D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670" y="293818"/>
            <a:ext cx="4188426" cy="2790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46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A97CE54-38B5-47AC-A0B9-979C930E1E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2" name="Textfeld 11">
            <a:hlinkClick r:id="rId2" action="ppaction://hlinksldjump"/>
            <a:extLst>
              <a:ext uri="{FF2B5EF4-FFF2-40B4-BE49-F238E27FC236}">
                <a16:creationId xmlns:a16="http://schemas.microsoft.com/office/drawing/2014/main" id="{DC125AC1-D46C-4D50-AA29-D0DE5422EFA5}"/>
              </a:ext>
            </a:extLst>
          </p:cNvPr>
          <p:cNvSpPr txBox="1"/>
          <p:nvPr/>
        </p:nvSpPr>
        <p:spPr>
          <a:xfrm>
            <a:off x="-130946" y="902504"/>
            <a:ext cx="1245389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HER CHEST YOU PERVERTS</a:t>
            </a:r>
            <a:endParaRPr lang="en-US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6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lumn1- 200$- text">
            <a:extLst>
              <a:ext uri="{FF2B5EF4-FFF2-40B4-BE49-F238E27FC236}">
                <a16:creationId xmlns:a16="http://schemas.microsoft.com/office/drawing/2014/main" id="{D90B93D2-B369-4521-99CD-F87ECF062B84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4" name="Textfeld 3">
            <a:hlinkClick r:id="rId2" action="ppaction://hlinksldjump"/>
            <a:extLst>
              <a:ext uri="{FF2B5EF4-FFF2-40B4-BE49-F238E27FC236}">
                <a16:creationId xmlns:a16="http://schemas.microsoft.com/office/drawing/2014/main" id="{3751D731-30C6-48BB-A780-3CF3C39888F4}"/>
              </a:ext>
            </a:extLst>
          </p:cNvPr>
          <p:cNvSpPr txBox="1"/>
          <p:nvPr/>
        </p:nvSpPr>
        <p:spPr>
          <a:xfrm>
            <a:off x="-130948" y="796303"/>
            <a:ext cx="124538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GREASE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2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4A07F70-AF57-4003-A624-4C18BA31D360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620A0F2-23CF-4703-B375-4D07EF8E83D0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5B5EAF-5621-42F8-BED3-693F9D97AE29}"/>
              </a:ext>
            </a:extLst>
          </p:cNvPr>
          <p:cNvSpPr txBox="1"/>
          <p:nvPr/>
        </p:nvSpPr>
        <p:spPr>
          <a:xfrm>
            <a:off x="1106575" y="487249"/>
            <a:ext cx="9702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TRUE OR FALSE – IT WILL BE PERFECTLY ACCEPTABLE TO DEFEAT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ICINGDEATH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WITHOUT LIGS JUMPING ON HER AT SOME POINT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134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E0C271-6049-4F45-85D9-5CD3B52BE30E}"/>
              </a:ext>
            </a:extLst>
          </p:cNvPr>
          <p:cNvSpPr/>
          <p:nvPr/>
        </p:nvSpPr>
        <p:spPr>
          <a:xfrm>
            <a:off x="3769257" y="53092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D0E1B69-8D4E-4B1F-BD5D-026DEE6CA688}"/>
              </a:ext>
            </a:extLst>
          </p:cNvPr>
          <p:cNvSpPr txBox="1"/>
          <p:nvPr/>
        </p:nvSpPr>
        <p:spPr>
          <a:xfrm>
            <a:off x="3883739" y="53086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3B4FF3-57E9-41C2-9CBE-610E3A13B908}"/>
              </a:ext>
            </a:extLst>
          </p:cNvPr>
          <p:cNvSpPr txBox="1"/>
          <p:nvPr/>
        </p:nvSpPr>
        <p:spPr>
          <a:xfrm>
            <a:off x="497605" y="1174604"/>
            <a:ext cx="1119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 DISNEY PRINCESS WHO DIDN’T GOT HER</a:t>
            </a:r>
          </a:p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BROADWAY MUSICAL.</a:t>
            </a:r>
          </a:p>
        </p:txBody>
      </p:sp>
    </p:spTree>
    <p:extLst>
      <p:ext uri="{BB962C8B-B14F-4D97-AF65-F5344CB8AC3E}">
        <p14:creationId xmlns:p14="http://schemas.microsoft.com/office/powerpoint/2010/main" val="11463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C57F0D2-DA08-4621-B610-6D5EC70DEF1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68E4539-55B1-43E1-9381-C7BD5BF7A8B1}"/>
              </a:ext>
            </a:extLst>
          </p:cNvPr>
          <p:cNvSpPr txBox="1"/>
          <p:nvPr/>
        </p:nvSpPr>
        <p:spPr>
          <a:xfrm>
            <a:off x="-130948" y="827081"/>
            <a:ext cx="1245389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3" name="Picture 2" descr="A person with a beard in a basketball uniform&#10;&#10;Description automatically generated">
            <a:extLst>
              <a:ext uri="{FF2B5EF4-FFF2-40B4-BE49-F238E27FC236}">
                <a16:creationId xmlns:a16="http://schemas.microsoft.com/office/drawing/2014/main" id="{E359AB01-46E9-BC89-45F1-AC9C1C969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50" y="2054504"/>
            <a:ext cx="3318294" cy="32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7EB3405-BED6-4F44-855F-C92BB5FE471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4" name="Textfeld 3">
            <a:hlinkClick r:id="rId2" action="ppaction://hlinksldjump"/>
            <a:extLst>
              <a:ext uri="{FF2B5EF4-FFF2-40B4-BE49-F238E27FC236}">
                <a16:creationId xmlns:a16="http://schemas.microsoft.com/office/drawing/2014/main" id="{B7BB6C98-E200-4D14-8741-1C7D34577A65}"/>
              </a:ext>
            </a:extLst>
          </p:cNvPr>
          <p:cNvSpPr txBox="1"/>
          <p:nvPr/>
        </p:nvSpPr>
        <p:spPr>
          <a:xfrm>
            <a:off x="-130948" y="796303"/>
            <a:ext cx="1245389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“SNOW WHITE AND THE SEVEN DWARFS“? 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BB7C6B9-15B6-4B75-84BA-21602947AC37}"/>
              </a:ext>
            </a:extLst>
          </p:cNvPr>
          <p:cNvSpPr/>
          <p:nvPr/>
        </p:nvSpPr>
        <p:spPr>
          <a:xfrm>
            <a:off x="3769257" y="52785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2" action="ppaction://hlinksldjump"/>
            <a:extLst>
              <a:ext uri="{FF2B5EF4-FFF2-40B4-BE49-F238E27FC236}">
                <a16:creationId xmlns:a16="http://schemas.microsoft.com/office/drawing/2014/main" id="{8C2DC9DD-9DBB-4221-8AF0-57200923CDA8}"/>
              </a:ext>
            </a:extLst>
          </p:cNvPr>
          <p:cNvSpPr txBox="1"/>
          <p:nvPr/>
        </p:nvSpPr>
        <p:spPr>
          <a:xfrm>
            <a:off x="3883739" y="526631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C29092D-8420-4214-B0DC-7A3A016D9BDC}"/>
              </a:ext>
            </a:extLst>
          </p:cNvPr>
          <p:cNvSpPr txBox="1"/>
          <p:nvPr/>
        </p:nvSpPr>
        <p:spPr>
          <a:xfrm>
            <a:off x="497605" y="563322"/>
            <a:ext cx="1119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RIDE OR DIE INDEED! LIGS’ RIDING EXPERTISE WAS ON FULL DISPLAY WHEN HE MADE HOW MANY ROLLS TO GUIDE THE BONE MACHINE ACROSS THE ICE BRIDGE?</a:t>
            </a:r>
          </a:p>
        </p:txBody>
      </p:sp>
    </p:spTree>
    <p:extLst>
      <p:ext uri="{BB962C8B-B14F-4D97-AF65-F5344CB8AC3E}">
        <p14:creationId xmlns:p14="http://schemas.microsoft.com/office/powerpoint/2010/main" val="9318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E5CBDA4-8484-4819-9641-38FCE54E6F01}"/>
              </a:ext>
            </a:extLst>
          </p:cNvPr>
          <p:cNvSpPr/>
          <p:nvPr/>
        </p:nvSpPr>
        <p:spPr>
          <a:xfrm>
            <a:off x="3769257" y="520720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7427A9DB-886E-42CF-8EF4-E5E74DDD736B}"/>
              </a:ext>
            </a:extLst>
          </p:cNvPr>
          <p:cNvSpPr txBox="1"/>
          <p:nvPr/>
        </p:nvSpPr>
        <p:spPr>
          <a:xfrm>
            <a:off x="3883739" y="5206638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DCA074-A082-4099-BAC1-CA819BA5905F}"/>
              </a:ext>
            </a:extLst>
          </p:cNvPr>
          <p:cNvSpPr txBox="1"/>
          <p:nvPr/>
        </p:nvSpPr>
        <p:spPr>
          <a:xfrm>
            <a:off x="497605" y="1346617"/>
            <a:ext cx="1119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HE IS A MARVEL CHARACTER BUT ALSO GOT HIS BROADWAY MUSICAL</a:t>
            </a:r>
          </a:p>
        </p:txBody>
      </p:sp>
    </p:spTree>
    <p:extLst>
      <p:ext uri="{BB962C8B-B14F-4D97-AF65-F5344CB8AC3E}">
        <p14:creationId xmlns:p14="http://schemas.microsoft.com/office/powerpoint/2010/main" val="3176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57B6FF5-21D1-449C-8E97-D8C0A153D089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4" name="Textfeld 3">
            <a:hlinkClick r:id="rId2" action="ppaction://hlinksldjump"/>
            <a:extLst>
              <a:ext uri="{FF2B5EF4-FFF2-40B4-BE49-F238E27FC236}">
                <a16:creationId xmlns:a16="http://schemas.microsoft.com/office/drawing/2014/main" id="{F6B79E97-5690-4492-91EE-D47F1AC3BCDD}"/>
              </a:ext>
            </a:extLst>
          </p:cNvPr>
          <p:cNvSpPr txBox="1"/>
          <p:nvPr/>
        </p:nvSpPr>
        <p:spPr>
          <a:xfrm>
            <a:off x="-130946" y="501663"/>
            <a:ext cx="1245389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IS FIVE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25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9A97CE54-38B5-47AC-A0B9-979C930E1E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12" name="Textfeld 11">
            <a:hlinkClick r:id="rId2" action="ppaction://hlinksldjump"/>
            <a:extLst>
              <a:ext uri="{FF2B5EF4-FFF2-40B4-BE49-F238E27FC236}">
                <a16:creationId xmlns:a16="http://schemas.microsoft.com/office/drawing/2014/main" id="{DC125AC1-D46C-4D50-AA29-D0DE5422EFA5}"/>
              </a:ext>
            </a:extLst>
          </p:cNvPr>
          <p:cNvSpPr txBox="1"/>
          <p:nvPr/>
        </p:nvSpPr>
        <p:spPr>
          <a:xfrm>
            <a:off x="-130948" y="928383"/>
            <a:ext cx="124538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SPIDER- MAN?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6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152FC92-B85D-496C-81FA-F4AC78574A59}"/>
              </a:ext>
            </a:extLst>
          </p:cNvPr>
          <p:cNvSpPr/>
          <p:nvPr/>
        </p:nvSpPr>
        <p:spPr>
          <a:xfrm>
            <a:off x="3769257" y="558996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2" action="ppaction://hlinksldjump"/>
            <a:extLst>
              <a:ext uri="{FF2B5EF4-FFF2-40B4-BE49-F238E27FC236}">
                <a16:creationId xmlns:a16="http://schemas.microsoft.com/office/drawing/2014/main" id="{52CEFC87-197F-4BEA-9DB4-AD11885D1588}"/>
              </a:ext>
            </a:extLst>
          </p:cNvPr>
          <p:cNvSpPr txBox="1"/>
          <p:nvPr/>
        </p:nvSpPr>
        <p:spPr>
          <a:xfrm>
            <a:off x="3883739" y="559696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1349787-C97F-42FB-86D0-D772EE0CBEE0}"/>
              </a:ext>
            </a:extLst>
          </p:cNvPr>
          <p:cNvSpPr txBox="1"/>
          <p:nvPr/>
        </p:nvSpPr>
        <p:spPr>
          <a:xfrm>
            <a:off x="1331547" y="261379"/>
            <a:ext cx="95289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SOON IN TO THEIR FORAY IN THE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FEYWAILD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THE PARTY DRANK FROM THE FOUNTAIN OF ALL HEAL WHICH, WE SOON FOUND OUT, HAS A SIDE EFFECT AND WHEN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RATIMIR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FAILED A SAVING THROW, IT MADE HIM WANT WHAT? 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4A07F70-AF57-4003-A624-4C18BA31D360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620A0F2-23CF-4703-B375-4D07EF8E83D0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4187AA0-70EE-4203-A2F7-BFDACBA8E77E}"/>
              </a:ext>
            </a:extLst>
          </p:cNvPr>
          <p:cNvSpPr txBox="1"/>
          <p:nvPr/>
        </p:nvSpPr>
        <p:spPr>
          <a:xfrm>
            <a:off x="1331547" y="475598"/>
            <a:ext cx="9528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rgbClr val="81A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#finishTheLyrics</a:t>
            </a:r>
          </a:p>
          <a:p>
            <a:pPr algn="ctr"/>
            <a:r>
              <a:rPr lang="en-GB" sz="4800" dirty="0">
                <a:solidFill>
                  <a:srgbClr val="81A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-NO QUESTION-</a:t>
            </a:r>
            <a:endParaRPr lang="en-GB" sz="2400" dirty="0">
              <a:solidFill>
                <a:srgbClr val="81A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5B5EAF-5621-42F8-BED3-693F9D97AE29}"/>
              </a:ext>
            </a:extLst>
          </p:cNvPr>
          <p:cNvSpPr txBox="1"/>
          <p:nvPr/>
        </p:nvSpPr>
        <p:spPr>
          <a:xfrm>
            <a:off x="1244597" y="2536164"/>
            <a:ext cx="970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Hamilton lyric: "I'm just like my country, I'm young _____, and I'm not throwing away my shot"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134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E2BDADF-C529-4875-82F8-8610C95494FD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704E2314-558A-4512-B82F-3D1E4B61802A}"/>
              </a:ext>
            </a:extLst>
          </p:cNvPr>
          <p:cNvSpPr txBox="1"/>
          <p:nvPr/>
        </p:nvSpPr>
        <p:spPr>
          <a:xfrm>
            <a:off x="310551" y="626350"/>
            <a:ext cx="118814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  <a:endParaRPr lang="de-AT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en-US" sz="72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WHAT IS STAY IN THE FEY WILD AND COMMON LAW MARRY A GIANT OTTER</a:t>
            </a:r>
          </a:p>
        </p:txBody>
      </p:sp>
    </p:spTree>
    <p:extLst>
      <p:ext uri="{BB962C8B-B14F-4D97-AF65-F5344CB8AC3E}">
        <p14:creationId xmlns:p14="http://schemas.microsoft.com/office/powerpoint/2010/main" val="854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C57F0D2-DA08-4621-B610-6D5EC70DEF1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68E4539-55B1-43E1-9381-C7BD5BF7A8B1}"/>
              </a:ext>
            </a:extLst>
          </p:cNvPr>
          <p:cNvSpPr txBox="1"/>
          <p:nvPr/>
        </p:nvSpPr>
        <p:spPr>
          <a:xfrm>
            <a:off x="-130948" y="827081"/>
            <a:ext cx="1245389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SCRAPPY AND HUNGRY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4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889D11D-8C58-495F-AF14-EE3186614B2E}"/>
              </a:ext>
            </a:extLst>
          </p:cNvPr>
          <p:cNvSpPr/>
          <p:nvPr/>
        </p:nvSpPr>
        <p:spPr>
          <a:xfrm>
            <a:off x="3769257" y="527497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341159D-E67B-4BEC-BDFD-32683A6B2462}"/>
              </a:ext>
            </a:extLst>
          </p:cNvPr>
          <p:cNvSpPr txBox="1"/>
          <p:nvPr/>
        </p:nvSpPr>
        <p:spPr>
          <a:xfrm>
            <a:off x="3883739" y="526275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739C58C-5FCD-4DDA-88C7-B5B7B15DF94C}"/>
              </a:ext>
            </a:extLst>
          </p:cNvPr>
          <p:cNvSpPr txBox="1"/>
          <p:nvPr/>
        </p:nvSpPr>
        <p:spPr>
          <a:xfrm>
            <a:off x="327804" y="1190938"/>
            <a:ext cx="1143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DID LIGS WIN WHEN HE BESTED A TIEFLING SHIP CAPTAIN AT A DRINKING CONTEST IN THE WET TROUT TAVERN?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BB7C6B9-15B6-4B75-84BA-21602947AC37}"/>
              </a:ext>
            </a:extLst>
          </p:cNvPr>
          <p:cNvSpPr/>
          <p:nvPr/>
        </p:nvSpPr>
        <p:spPr>
          <a:xfrm>
            <a:off x="3769257" y="527853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2" action="ppaction://hlinksldjump"/>
            <a:extLst>
              <a:ext uri="{FF2B5EF4-FFF2-40B4-BE49-F238E27FC236}">
                <a16:creationId xmlns:a16="http://schemas.microsoft.com/office/drawing/2014/main" id="{8C2DC9DD-9DBB-4221-8AF0-57200923CDA8}"/>
              </a:ext>
            </a:extLst>
          </p:cNvPr>
          <p:cNvSpPr txBox="1"/>
          <p:nvPr/>
        </p:nvSpPr>
        <p:spPr>
          <a:xfrm>
            <a:off x="3883739" y="526631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C29092D-8420-4214-B0DC-7A3A016D9BDC}"/>
              </a:ext>
            </a:extLst>
          </p:cNvPr>
          <p:cNvSpPr txBox="1"/>
          <p:nvPr/>
        </p:nvSpPr>
        <p:spPr>
          <a:xfrm>
            <a:off x="497605" y="1382831"/>
            <a:ext cx="1119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THAT FAMOUS AUSTRIAN MUSICAL FAMILY GOT 7 CHILDREN</a:t>
            </a:r>
          </a:p>
        </p:txBody>
      </p:sp>
    </p:spTree>
    <p:extLst>
      <p:ext uri="{BB962C8B-B14F-4D97-AF65-F5344CB8AC3E}">
        <p14:creationId xmlns:p14="http://schemas.microsoft.com/office/powerpoint/2010/main" val="9318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1FB444E-34B5-485E-81E9-6EAA41152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94A538C-C540-4F58-A4B4-07BA8FF8B73B}"/>
              </a:ext>
            </a:extLst>
          </p:cNvPr>
          <p:cNvSpPr/>
          <p:nvPr/>
        </p:nvSpPr>
        <p:spPr>
          <a:xfrm>
            <a:off x="688063" y="387035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72BA0C5-0046-4FA0-AB7D-F2FCD0E09D6E}"/>
              </a:ext>
            </a:extLst>
          </p:cNvPr>
          <p:cNvSpPr txBox="1"/>
          <p:nvPr/>
        </p:nvSpPr>
        <p:spPr>
          <a:xfrm>
            <a:off x="1104181" y="1474184"/>
            <a:ext cx="10265434" cy="3785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NPCs AND OTHER UNINDICTED CO-CONSPIRATORS</a:t>
            </a:r>
          </a:p>
        </p:txBody>
      </p:sp>
    </p:spTree>
    <p:extLst>
      <p:ext uri="{BB962C8B-B14F-4D97-AF65-F5344CB8AC3E}">
        <p14:creationId xmlns:p14="http://schemas.microsoft.com/office/powerpoint/2010/main" val="15978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doors dir="vert"/>
      </p:transition>
    </mc:Choice>
    <mc:Fallback xmlns="">
      <p:transition spd="slow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48976F05-955C-45E8-BC9E-EAB56022F564}"/>
              </a:ext>
            </a:extLst>
          </p:cNvPr>
          <p:cNvSpPr txBox="1"/>
          <p:nvPr/>
        </p:nvSpPr>
        <p:spPr>
          <a:xfrm>
            <a:off x="4862917" y="5418244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1DCC840-90F6-4592-BA16-276AE580617D}"/>
              </a:ext>
            </a:extLst>
          </p:cNvPr>
          <p:cNvSpPr txBox="1"/>
          <p:nvPr/>
        </p:nvSpPr>
        <p:spPr>
          <a:xfrm>
            <a:off x="1954038" y="208255"/>
            <a:ext cx="828392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WHAT IS OUR VAMPIRE PROOF SHIP / INTERROGATION ROOM</a:t>
            </a:r>
          </a:p>
        </p:txBody>
      </p:sp>
    </p:spTree>
    <p:extLst>
      <p:ext uri="{BB962C8B-B14F-4D97-AF65-F5344CB8AC3E}">
        <p14:creationId xmlns:p14="http://schemas.microsoft.com/office/powerpoint/2010/main" val="8795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57B6FF5-21D1-449C-8E97-D8C0A153D089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4" name="Textfeld 3">
            <a:hlinkClick r:id="rId2" action="ppaction://hlinksldjump"/>
            <a:extLst>
              <a:ext uri="{FF2B5EF4-FFF2-40B4-BE49-F238E27FC236}">
                <a16:creationId xmlns:a16="http://schemas.microsoft.com/office/drawing/2014/main" id="{F6B79E97-5690-4492-91EE-D47F1AC3BCDD}"/>
              </a:ext>
            </a:extLst>
          </p:cNvPr>
          <p:cNvSpPr txBox="1"/>
          <p:nvPr/>
        </p:nvSpPr>
        <p:spPr>
          <a:xfrm>
            <a:off x="-130946" y="501663"/>
            <a:ext cx="1245389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THE 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TRAPP 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FAMILY OF 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“THE SOUND OF MUSIC“?</a:t>
            </a: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2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E99F966-411B-48D5-81DD-644A3F19C848}"/>
              </a:ext>
            </a:extLst>
          </p:cNvPr>
          <p:cNvSpPr/>
          <p:nvPr/>
        </p:nvSpPr>
        <p:spPr>
          <a:xfrm>
            <a:off x="3769257" y="521035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0F7D7095-B2DA-46D2-AEC2-E71AFD043A0E}"/>
              </a:ext>
            </a:extLst>
          </p:cNvPr>
          <p:cNvSpPr txBox="1"/>
          <p:nvPr/>
        </p:nvSpPr>
        <p:spPr>
          <a:xfrm>
            <a:off x="3883739" y="51981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DD7D9F-8294-4267-A353-0B23FC14A760}"/>
              </a:ext>
            </a:extLst>
          </p:cNvPr>
          <p:cNvSpPr txBox="1"/>
          <p:nvPr/>
        </p:nvSpPr>
        <p:spPr>
          <a:xfrm>
            <a:off x="283907" y="686036"/>
            <a:ext cx="116241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DID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GELUVICKEN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POISON WITH TEA, JUST TO RAISE FROM THE DEAD LATER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152FC92-B85D-496C-81FA-F4AC78574A59}"/>
              </a:ext>
            </a:extLst>
          </p:cNvPr>
          <p:cNvSpPr/>
          <p:nvPr/>
        </p:nvSpPr>
        <p:spPr>
          <a:xfrm>
            <a:off x="3769257" y="558996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12">
            <a:hlinkClick r:id="rId2" action="ppaction://hlinksldjump"/>
            <a:extLst>
              <a:ext uri="{FF2B5EF4-FFF2-40B4-BE49-F238E27FC236}">
                <a16:creationId xmlns:a16="http://schemas.microsoft.com/office/drawing/2014/main" id="{52CEFC87-197F-4BEA-9DB4-AD11885D1588}"/>
              </a:ext>
            </a:extLst>
          </p:cNvPr>
          <p:cNvSpPr txBox="1"/>
          <p:nvPr/>
        </p:nvSpPr>
        <p:spPr>
          <a:xfrm>
            <a:off x="3883739" y="559696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1349787-C97F-42FB-86D0-D772EE0CBEE0}"/>
              </a:ext>
            </a:extLst>
          </p:cNvPr>
          <p:cNvSpPr txBox="1"/>
          <p:nvPr/>
        </p:nvSpPr>
        <p:spPr>
          <a:xfrm>
            <a:off x="1331547" y="786632"/>
            <a:ext cx="9528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IF THE SISTER OF YOUR UNCLE IS NOT YOUR AUNT,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SHE?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B9630FA-ECFA-4A97-AD7E-A2BDAC46B7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6590273D-AFE4-42B2-9559-4C2657FCEBC8}"/>
              </a:ext>
            </a:extLst>
          </p:cNvPr>
          <p:cNvSpPr txBox="1"/>
          <p:nvPr/>
        </p:nvSpPr>
        <p:spPr>
          <a:xfrm>
            <a:off x="1954038" y="1144588"/>
            <a:ext cx="828392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</a:t>
            </a:r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KRESSELACK</a:t>
            </a:r>
            <a:endParaRPr lang="de-AT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1E2BDADF-C529-4875-82F8-8610C95494FD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704E2314-558A-4512-B82F-3D1E4B61802A}"/>
              </a:ext>
            </a:extLst>
          </p:cNvPr>
          <p:cNvSpPr txBox="1"/>
          <p:nvPr/>
        </p:nvSpPr>
        <p:spPr>
          <a:xfrm>
            <a:off x="1954037" y="626350"/>
            <a:ext cx="8283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YOUR 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MOTHER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3B57DF0-B7D2-4629-B3A3-C49E4968D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FFFCCA5-C1C2-439C-9B5E-115DDFFA3C17}"/>
              </a:ext>
            </a:extLst>
          </p:cNvPr>
          <p:cNvSpPr/>
          <p:nvPr/>
        </p:nvSpPr>
        <p:spPr>
          <a:xfrm>
            <a:off x="3769257" y="514062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BFCEAFEC-5F81-4E1B-992D-005630F1B972}"/>
              </a:ext>
            </a:extLst>
          </p:cNvPr>
          <p:cNvSpPr txBox="1"/>
          <p:nvPr/>
        </p:nvSpPr>
        <p:spPr>
          <a:xfrm>
            <a:off x="3883739" y="5128409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A7994AA-19DB-4306-858F-C71D2AD37359}"/>
              </a:ext>
            </a:extLst>
          </p:cNvPr>
          <p:cNvSpPr txBox="1"/>
          <p:nvPr/>
        </p:nvSpPr>
        <p:spPr>
          <a:xfrm>
            <a:off x="1331547" y="701880"/>
            <a:ext cx="9528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ARE THE KNOWN INGREDIENTS IN A ‘SHAR’S BLESSING’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889D11D-8C58-495F-AF14-EE3186614B2E}"/>
              </a:ext>
            </a:extLst>
          </p:cNvPr>
          <p:cNvSpPr/>
          <p:nvPr/>
        </p:nvSpPr>
        <p:spPr>
          <a:xfrm>
            <a:off x="3769257" y="527497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341159D-E67B-4BEC-BDFD-32683A6B2462}"/>
              </a:ext>
            </a:extLst>
          </p:cNvPr>
          <p:cNvSpPr txBox="1"/>
          <p:nvPr/>
        </p:nvSpPr>
        <p:spPr>
          <a:xfrm>
            <a:off x="3883739" y="526275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739C58C-5FCD-4DDA-88C7-B5B7B15DF94C}"/>
              </a:ext>
            </a:extLst>
          </p:cNvPr>
          <p:cNvSpPr txBox="1"/>
          <p:nvPr/>
        </p:nvSpPr>
        <p:spPr>
          <a:xfrm>
            <a:off x="1331547" y="1190938"/>
            <a:ext cx="9528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A EUROPEAN WHO FELL INTO THE RED OCEAN?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1E3A62A7-55FB-4399-9793-7FAC44841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E8F8D88-F120-4F6C-8529-5405E574936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3FAD3B6F-F707-426D-8B6A-472E10E1DFE1}"/>
              </a:ext>
            </a:extLst>
          </p:cNvPr>
          <p:cNvSpPr txBox="1"/>
          <p:nvPr/>
        </p:nvSpPr>
        <p:spPr>
          <a:xfrm>
            <a:off x="228354" y="442411"/>
            <a:ext cx="1204128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WHAT IS </a:t>
            </a:r>
            <a:r>
              <a:rPr lang="en-US" sz="6000" dirty="0" err="1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ATOR‘S</a:t>
            </a:r>
            <a:r>
              <a:rPr lang="en-US" sz="60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 ICHOR / BLOOD AND GROUND FUNGUS (AND CRYSTAL LIGHT)</a:t>
            </a:r>
          </a:p>
        </p:txBody>
      </p:sp>
    </p:spTree>
    <p:extLst>
      <p:ext uri="{BB962C8B-B14F-4D97-AF65-F5344CB8AC3E}">
        <p14:creationId xmlns:p14="http://schemas.microsoft.com/office/powerpoint/2010/main" val="22600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48976F05-955C-45E8-BC9E-EAB56022F564}"/>
              </a:ext>
            </a:extLst>
          </p:cNvPr>
          <p:cNvSpPr txBox="1"/>
          <p:nvPr/>
        </p:nvSpPr>
        <p:spPr>
          <a:xfrm>
            <a:off x="4862917" y="5418244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1DCC840-90F6-4592-BA16-276AE580617D}"/>
              </a:ext>
            </a:extLst>
          </p:cNvPr>
          <p:cNvSpPr txBox="1"/>
          <p:nvPr/>
        </p:nvSpPr>
        <p:spPr>
          <a:xfrm>
            <a:off x="1954038" y="1655676"/>
            <a:ext cx="828392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WET</a:t>
            </a:r>
          </a:p>
        </p:txBody>
      </p:sp>
      <p:pic>
        <p:nvPicPr>
          <p:cNvPr id="11" name="answer sound">
            <a:hlinkClick r:id="" action="ppaction://media"/>
            <a:extLst>
              <a:ext uri="{FF2B5EF4-FFF2-40B4-BE49-F238E27FC236}">
                <a16:creationId xmlns:a16="http://schemas.microsoft.com/office/drawing/2014/main" id="{3B471C29-80C7-4C21-8E70-A3A516ACA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72251FB-B0F8-4787-85E1-6E6EA5314387}"/>
              </a:ext>
            </a:extLst>
          </p:cNvPr>
          <p:cNvSpPr/>
          <p:nvPr/>
        </p:nvSpPr>
        <p:spPr>
          <a:xfrm>
            <a:off x="3769257" y="5294845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BBAA9B5-D758-4673-9076-700BDECE4A41}"/>
              </a:ext>
            </a:extLst>
          </p:cNvPr>
          <p:cNvSpPr txBox="1"/>
          <p:nvPr/>
        </p:nvSpPr>
        <p:spPr>
          <a:xfrm>
            <a:off x="3883739" y="52826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FDA867-2B72-4A4B-B2CA-5B3ED820F282}"/>
              </a:ext>
            </a:extLst>
          </p:cNvPr>
          <p:cNvSpPr txBox="1"/>
          <p:nvPr/>
        </p:nvSpPr>
        <p:spPr>
          <a:xfrm>
            <a:off x="383147" y="204312"/>
            <a:ext cx="118088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CRAIGMOSS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TEA HAS MANY HEALTH BENEFITS IF YOU DON’T BALL IT UP AND CHEW IT LIKE A CALIFORNIA OHIO BLUEBLOOD STREET ZOMBIE. HOW MANY TEMPORARY HIT POINTS DOES IT GRANT ITS DRINKER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en-GB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E99F966-411B-48D5-81DD-644A3F19C848}"/>
              </a:ext>
            </a:extLst>
          </p:cNvPr>
          <p:cNvSpPr/>
          <p:nvPr/>
        </p:nvSpPr>
        <p:spPr>
          <a:xfrm>
            <a:off x="3769257" y="521035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0F7D7095-B2DA-46D2-AEC2-E71AFD043A0E}"/>
              </a:ext>
            </a:extLst>
          </p:cNvPr>
          <p:cNvSpPr txBox="1"/>
          <p:nvPr/>
        </p:nvSpPr>
        <p:spPr>
          <a:xfrm>
            <a:off x="3883739" y="519813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DD7D9F-8294-4267-A353-0B23FC14A760}"/>
              </a:ext>
            </a:extLst>
          </p:cNvPr>
          <p:cNvSpPr txBox="1"/>
          <p:nvPr/>
        </p:nvSpPr>
        <p:spPr>
          <a:xfrm>
            <a:off x="1331547" y="1127878"/>
            <a:ext cx="9528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WHERE DOES THE FIRE END AND THE SMOKE BEGIN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9A71F47E-AE87-4517-99D6-C8B4F287E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C88E0E1-A31A-421A-9595-8FA39F0B775A}"/>
              </a:ext>
            </a:extLst>
          </p:cNvPr>
          <p:cNvSpPr txBox="1"/>
          <p:nvPr/>
        </p:nvSpPr>
        <p:spPr>
          <a:xfrm>
            <a:off x="4642919" y="5443800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290C89AD-7282-43D3-A0B1-9E2EAA31B447}"/>
              </a:ext>
            </a:extLst>
          </p:cNvPr>
          <p:cNvSpPr txBox="1"/>
          <p:nvPr/>
        </p:nvSpPr>
        <p:spPr>
          <a:xfrm>
            <a:off x="1176716" y="1309345"/>
            <a:ext cx="9838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IS TEN</a:t>
            </a:r>
          </a:p>
        </p:txBody>
      </p:sp>
    </p:spTree>
    <p:extLst>
      <p:ext uri="{BB962C8B-B14F-4D97-AF65-F5344CB8AC3E}">
        <p14:creationId xmlns:p14="http://schemas.microsoft.com/office/powerpoint/2010/main" val="6053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3B9630FA-ECFA-4A97-AD7E-A2BDAC46B70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590273D-AFE4-42B2-9559-4C2657FCEBC8}"/>
              </a:ext>
            </a:extLst>
          </p:cNvPr>
          <p:cNvSpPr txBox="1"/>
          <p:nvPr/>
        </p:nvSpPr>
        <p:spPr>
          <a:xfrm>
            <a:off x="1954038" y="1144588"/>
            <a:ext cx="828392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AT THE LETTER „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“</a:t>
            </a:r>
          </a:p>
        </p:txBody>
      </p:sp>
      <p:pic>
        <p:nvPicPr>
          <p:cNvPr id="11" name="answer sound">
            <a:hlinkClick r:id="" action="ppaction://media"/>
            <a:extLst>
              <a:ext uri="{FF2B5EF4-FFF2-40B4-BE49-F238E27FC236}">
                <a16:creationId xmlns:a16="http://schemas.microsoft.com/office/drawing/2014/main" id="{7C8482D0-92ED-4AE6-8B96-E1A6DE9A7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1F1B19D-DAEA-476F-8A77-6BE19FF3878D}"/>
              </a:ext>
            </a:extLst>
          </p:cNvPr>
          <p:cNvSpPr/>
          <p:nvPr/>
        </p:nvSpPr>
        <p:spPr>
          <a:xfrm>
            <a:off x="3769257" y="494717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0DD34A0-C310-418F-9F29-A0F8C45EA1D3}"/>
              </a:ext>
            </a:extLst>
          </p:cNvPr>
          <p:cNvSpPr txBox="1"/>
          <p:nvPr/>
        </p:nvSpPr>
        <p:spPr>
          <a:xfrm>
            <a:off x="3883739" y="493495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E84169-5DEB-4570-9847-0560924616E1}"/>
              </a:ext>
            </a:extLst>
          </p:cNvPr>
          <p:cNvSpPr txBox="1"/>
          <p:nvPr/>
        </p:nvSpPr>
        <p:spPr>
          <a:xfrm>
            <a:off x="497605" y="687639"/>
            <a:ext cx="1119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FROM THE ‘MAYBE WE SHOULD HAVE QUESTIONED CERTAIN THINGS EARLIER’ FILE – LIGS WAS AWAKENED IN SESSION TWO BY WHO VOMITING UP SNOW AND ICE? 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2FFFCCA5-C1C2-439C-9B5E-115DDFFA3C17}"/>
              </a:ext>
            </a:extLst>
          </p:cNvPr>
          <p:cNvSpPr/>
          <p:nvPr/>
        </p:nvSpPr>
        <p:spPr>
          <a:xfrm>
            <a:off x="3769257" y="514062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FCEAFEC-5F81-4E1B-992D-005630F1B972}"/>
              </a:ext>
            </a:extLst>
          </p:cNvPr>
          <p:cNvSpPr txBox="1"/>
          <p:nvPr/>
        </p:nvSpPr>
        <p:spPr>
          <a:xfrm>
            <a:off x="3883739" y="5128409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A7994AA-19DB-4306-858F-C71D2AD37359}"/>
              </a:ext>
            </a:extLst>
          </p:cNvPr>
          <p:cNvSpPr txBox="1"/>
          <p:nvPr/>
        </p:nvSpPr>
        <p:spPr>
          <a:xfrm>
            <a:off x="1331547" y="2120806"/>
            <a:ext cx="9528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ON WHICH HORSES CAN YOU 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NOT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RIDE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2FCFEE3-DF5D-41A5-8074-CE9A3CA1D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B2EF2BE-9DE9-4719-A6C3-09808490B9AF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4AC1386D-740A-4430-91B1-2EA41480E9D6}"/>
              </a:ext>
            </a:extLst>
          </p:cNvPr>
          <p:cNvSpPr txBox="1"/>
          <p:nvPr/>
        </p:nvSpPr>
        <p:spPr>
          <a:xfrm>
            <a:off x="-130948" y="504379"/>
            <a:ext cx="1245389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ANATOL</a:t>
            </a:r>
          </a:p>
        </p:txBody>
      </p:sp>
    </p:spTree>
    <p:extLst>
      <p:ext uri="{BB962C8B-B14F-4D97-AF65-F5344CB8AC3E}">
        <p14:creationId xmlns:p14="http://schemas.microsoft.com/office/powerpoint/2010/main" val="25542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E8F8D88-F120-4F6C-8529-5405E574936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FAD3B6F-F707-426D-8B6A-472E10E1DFE1}"/>
              </a:ext>
            </a:extLst>
          </p:cNvPr>
          <p:cNvSpPr txBox="1"/>
          <p:nvPr/>
        </p:nvSpPr>
        <p:spPr>
          <a:xfrm>
            <a:off x="1954038" y="1144588"/>
            <a:ext cx="828392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SEAHORSES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EA78BB8D-5280-4748-99AB-CDF3A5896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C580F61-2543-40EB-B8C1-961309E0C0F8}"/>
              </a:ext>
            </a:extLst>
          </p:cNvPr>
          <p:cNvSpPr/>
          <p:nvPr/>
        </p:nvSpPr>
        <p:spPr>
          <a:xfrm>
            <a:off x="3769257" y="509122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B35DEAC4-1350-4DD8-9B37-3B10E1990464}"/>
              </a:ext>
            </a:extLst>
          </p:cNvPr>
          <p:cNvSpPr txBox="1"/>
          <p:nvPr/>
        </p:nvSpPr>
        <p:spPr>
          <a:xfrm>
            <a:off x="3883739" y="507900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4669CB1-961E-4ADF-A039-6D95729060AD}"/>
              </a:ext>
            </a:extLst>
          </p:cNvPr>
          <p:cNvSpPr txBox="1"/>
          <p:nvPr/>
        </p:nvSpPr>
        <p:spPr>
          <a:xfrm>
            <a:off x="411340" y="1264933"/>
            <a:ext cx="1119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THE NAME OF THE BAKERY ZIFF LIVES ABOVE?</a:t>
            </a:r>
          </a:p>
        </p:txBody>
      </p:sp>
    </p:spTree>
    <p:extLst>
      <p:ext uri="{BB962C8B-B14F-4D97-AF65-F5344CB8AC3E}">
        <p14:creationId xmlns:p14="http://schemas.microsoft.com/office/powerpoint/2010/main" val="41003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172251FB-B0F8-4787-85E1-6E6EA5314387}"/>
              </a:ext>
            </a:extLst>
          </p:cNvPr>
          <p:cNvSpPr/>
          <p:nvPr/>
        </p:nvSpPr>
        <p:spPr>
          <a:xfrm>
            <a:off x="3769257" y="5294845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BBAA9B5-D758-4673-9076-700BDECE4A41}"/>
              </a:ext>
            </a:extLst>
          </p:cNvPr>
          <p:cNvSpPr txBox="1"/>
          <p:nvPr/>
        </p:nvSpPr>
        <p:spPr>
          <a:xfrm>
            <a:off x="3883739" y="52826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FDA867-2B72-4A4B-B2CA-5B3ED820F282}"/>
              </a:ext>
            </a:extLst>
          </p:cNvPr>
          <p:cNvSpPr txBox="1"/>
          <p:nvPr/>
        </p:nvSpPr>
        <p:spPr>
          <a:xfrm>
            <a:off x="1331547" y="1274433"/>
            <a:ext cx="9528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IS A MAN ALLOWED TO MARRY THE SISTER OF HIS WIDOW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DB6F0C5-096C-45FC-9649-5BED2D17C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3383"/>
      </p:ext>
    </p:extLst>
  </p:cSld>
  <p:clrMapOvr>
    <a:masterClrMapping/>
  </p:clrMapOvr>
  <p:transition spd="slow" advTm="1000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D969F5-BA81-456B-A4F0-647631761BF2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128AB4A1-9989-4CFF-B7E6-77C406871CC0}"/>
              </a:ext>
            </a:extLst>
          </p:cNvPr>
          <p:cNvSpPr txBox="1"/>
          <p:nvPr/>
        </p:nvSpPr>
        <p:spPr>
          <a:xfrm>
            <a:off x="570401" y="958498"/>
            <a:ext cx="1105119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SUGARBERRY’S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en-US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5C88E0E1-A31A-421A-9595-8FA39F0B775A}"/>
              </a:ext>
            </a:extLst>
          </p:cNvPr>
          <p:cNvSpPr txBox="1"/>
          <p:nvPr/>
        </p:nvSpPr>
        <p:spPr>
          <a:xfrm>
            <a:off x="4642919" y="5443800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290C89AD-7282-43D3-A0B1-9E2EAA31B447}"/>
              </a:ext>
            </a:extLst>
          </p:cNvPr>
          <p:cNvSpPr txBox="1"/>
          <p:nvPr/>
        </p:nvSpPr>
        <p:spPr>
          <a:xfrm>
            <a:off x="1176716" y="1309345"/>
            <a:ext cx="98385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IF HIS WIFE IS A WIDOW,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HE IS 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ALREADY DEAD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0FDF060D-FC09-4180-BB93-77728273A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2514961-5F06-4988-A962-0B958701A7E0}"/>
              </a:ext>
            </a:extLst>
          </p:cNvPr>
          <p:cNvSpPr/>
          <p:nvPr/>
        </p:nvSpPr>
        <p:spPr>
          <a:xfrm>
            <a:off x="3769257" y="517866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8B44D3AE-B086-4BCA-AC0C-FD8041DEC856}"/>
              </a:ext>
            </a:extLst>
          </p:cNvPr>
          <p:cNvSpPr txBox="1"/>
          <p:nvPr/>
        </p:nvSpPr>
        <p:spPr>
          <a:xfrm>
            <a:off x="3883739" y="516644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FAD8B6-E6B9-45BE-A4FD-CC5159702592}"/>
              </a:ext>
            </a:extLst>
          </p:cNvPr>
          <p:cNvSpPr txBox="1"/>
          <p:nvPr/>
        </p:nvSpPr>
        <p:spPr>
          <a:xfrm>
            <a:off x="229591" y="1190938"/>
            <a:ext cx="117328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RATIMIR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CONVINCED THIS YU LUNG TO HELP HIM GET A BETTER IDEA OF THE LAYOUT OF THE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FEYWILD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66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1F1B19D-DAEA-476F-8A77-6BE19FF3878D}"/>
              </a:ext>
            </a:extLst>
          </p:cNvPr>
          <p:cNvSpPr/>
          <p:nvPr/>
        </p:nvSpPr>
        <p:spPr>
          <a:xfrm>
            <a:off x="3769257" y="494717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0DD34A0-C310-418F-9F29-A0F8C45EA1D3}"/>
              </a:ext>
            </a:extLst>
          </p:cNvPr>
          <p:cNvSpPr txBox="1"/>
          <p:nvPr/>
        </p:nvSpPr>
        <p:spPr>
          <a:xfrm>
            <a:off x="3883739" y="493495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E84169-5DEB-4570-9847-0560924616E1}"/>
              </a:ext>
            </a:extLst>
          </p:cNvPr>
          <p:cNvSpPr txBox="1"/>
          <p:nvPr/>
        </p:nvSpPr>
        <p:spPr>
          <a:xfrm>
            <a:off x="497605" y="1744367"/>
            <a:ext cx="1119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IT’S IN THE</a:t>
            </a:r>
          </a:p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PRAWNS </a:t>
            </a:r>
            <a:r>
              <a:rPr lang="en-GB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HEAD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E92281B-AE48-4F70-BCD4-B984AF0D0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D3F5593C-83C2-4631-9B8A-F74A30C47C67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63886B1C-F146-47CD-9A22-FF61D5B3B8C2}"/>
              </a:ext>
            </a:extLst>
          </p:cNvPr>
          <p:cNvSpPr txBox="1"/>
          <p:nvPr/>
        </p:nvSpPr>
        <p:spPr>
          <a:xfrm>
            <a:off x="1176716" y="1309345"/>
            <a:ext cx="9838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PAUL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B2EF2BE-9DE9-4719-A6C3-09808490B9AF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AC1386D-740A-4430-91B1-2EA41480E9D6}"/>
              </a:ext>
            </a:extLst>
          </p:cNvPr>
          <p:cNvSpPr txBox="1"/>
          <p:nvPr/>
        </p:nvSpPr>
        <p:spPr>
          <a:xfrm>
            <a:off x="-130948" y="504379"/>
            <a:ext cx="124538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WHERE IS THE PRAWNS </a:t>
            </a:r>
            <a:r>
              <a:rPr lang="de-AT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HEART</a:t>
            </a:r>
            <a:r>
              <a:rPr lang="de-AT" sz="7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LOCATED?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02B568AE-B159-4247-9B28-607D12ADB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BF0B5586-924F-4AC1-8DFE-19CAD0DABB4D}"/>
              </a:ext>
            </a:extLst>
          </p:cNvPr>
          <p:cNvSpPr/>
          <p:nvPr/>
        </p:nvSpPr>
        <p:spPr>
          <a:xfrm>
            <a:off x="3769257" y="494240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E1F07E57-EABB-4136-9B11-6BDB80A91A37}"/>
              </a:ext>
            </a:extLst>
          </p:cNvPr>
          <p:cNvSpPr txBox="1"/>
          <p:nvPr/>
        </p:nvSpPr>
        <p:spPr>
          <a:xfrm>
            <a:off x="3883739" y="493018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9B386F-A297-4C37-9433-0ED43EAD7D17}"/>
              </a:ext>
            </a:extLst>
          </p:cNvPr>
          <p:cNvSpPr txBox="1"/>
          <p:nvPr/>
        </p:nvSpPr>
        <p:spPr>
          <a:xfrm>
            <a:off x="229591" y="353977"/>
            <a:ext cx="117328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AFTER BEING KNOCKED OFF THE BONE MACHINE, ZIFF SAVED HIMSELF FROM AN ICY DOOM BY A WELL-TIMED THROW OF WHAT MAGICAL WEAPON?</a:t>
            </a:r>
          </a:p>
        </p:txBody>
      </p:sp>
    </p:spTree>
    <p:extLst>
      <p:ext uri="{BB962C8B-B14F-4D97-AF65-F5344CB8AC3E}">
        <p14:creationId xmlns:p14="http://schemas.microsoft.com/office/powerpoint/2010/main" val="27400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C580F61-2543-40EB-B8C1-961309E0C0F8}"/>
              </a:ext>
            </a:extLst>
          </p:cNvPr>
          <p:cNvSpPr/>
          <p:nvPr/>
        </p:nvSpPr>
        <p:spPr>
          <a:xfrm>
            <a:off x="3769257" y="509122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B35DEAC4-1350-4DD8-9B37-3B10E1990464}"/>
              </a:ext>
            </a:extLst>
          </p:cNvPr>
          <p:cNvSpPr txBox="1"/>
          <p:nvPr/>
        </p:nvSpPr>
        <p:spPr>
          <a:xfrm>
            <a:off x="3883739" y="5079003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4669CB1-961E-4ADF-A039-6D95729060AD}"/>
              </a:ext>
            </a:extLst>
          </p:cNvPr>
          <p:cNvSpPr txBox="1"/>
          <p:nvPr/>
        </p:nvSpPr>
        <p:spPr>
          <a:xfrm>
            <a:off x="497605" y="2015431"/>
            <a:ext cx="1119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THEY CAN NOT TASTE SUGAR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1354AD58-16DB-4A01-8C59-B8F5758B1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B24DCD6-A77E-47AA-9E76-768491B7AB21}"/>
              </a:ext>
            </a:extLst>
          </p:cNvPr>
          <p:cNvSpPr txBox="1"/>
          <p:nvPr/>
        </p:nvSpPr>
        <p:spPr>
          <a:xfrm>
            <a:off x="4862916" y="519525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E04EA59F-023B-490A-9429-3EF236525812}"/>
              </a:ext>
            </a:extLst>
          </p:cNvPr>
          <p:cNvSpPr txBox="1"/>
          <p:nvPr/>
        </p:nvSpPr>
        <p:spPr>
          <a:xfrm>
            <a:off x="1176716" y="1309345"/>
            <a:ext cx="98385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A BLINK DAGGER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D969F5-BA81-456B-A4F0-647631761BF2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28AB4A1-9989-4CFF-B7E6-77C406871CC0}"/>
              </a:ext>
            </a:extLst>
          </p:cNvPr>
          <p:cNvSpPr txBox="1"/>
          <p:nvPr/>
        </p:nvSpPr>
        <p:spPr>
          <a:xfrm>
            <a:off x="570401" y="958498"/>
            <a:ext cx="1105119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WHICH 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TASTE CAN CATS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NOT ENJOY?</a:t>
            </a:r>
          </a:p>
          <a:p>
            <a:pPr algn="ctr"/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C8F3B21B-D66C-46EB-8B63-8C18D6037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00DEF26-D355-4597-BEFF-B490BEE7CE09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4A83BCEB-6A84-4F0F-A6E2-D7477078554F}"/>
              </a:ext>
            </a:extLst>
          </p:cNvPr>
          <p:cNvSpPr txBox="1"/>
          <p:nvPr/>
        </p:nvSpPr>
        <p:spPr>
          <a:xfrm>
            <a:off x="3883739" y="578597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EA53D1-B28E-48FC-B1C2-704B42E42939}"/>
              </a:ext>
            </a:extLst>
          </p:cNvPr>
          <p:cNvSpPr txBox="1"/>
          <p:nvPr/>
        </p:nvSpPr>
        <p:spPr>
          <a:xfrm>
            <a:off x="229591" y="732950"/>
            <a:ext cx="11732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THE FULL TITLE AND AUTHOR OF THE BOOK PURPORTEDLY WRITTEN BY OR ABOUT ANATOL?</a:t>
            </a:r>
          </a:p>
        </p:txBody>
      </p:sp>
    </p:spTree>
    <p:extLst>
      <p:ext uri="{BB962C8B-B14F-4D97-AF65-F5344CB8AC3E}">
        <p14:creationId xmlns:p14="http://schemas.microsoft.com/office/powerpoint/2010/main" val="35210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82514961-5F06-4988-A962-0B958701A7E0}"/>
              </a:ext>
            </a:extLst>
          </p:cNvPr>
          <p:cNvSpPr/>
          <p:nvPr/>
        </p:nvSpPr>
        <p:spPr>
          <a:xfrm>
            <a:off x="3769257" y="5178667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8B44D3AE-B086-4BCA-AC0C-FD8041DEC856}"/>
              </a:ext>
            </a:extLst>
          </p:cNvPr>
          <p:cNvSpPr txBox="1"/>
          <p:nvPr/>
        </p:nvSpPr>
        <p:spPr>
          <a:xfrm>
            <a:off x="3883739" y="516644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FAD8B6-E6B9-45BE-A4FD-CC5159702592}"/>
              </a:ext>
            </a:extLst>
          </p:cNvPr>
          <p:cNvSpPr txBox="1"/>
          <p:nvPr/>
        </p:nvSpPr>
        <p:spPr>
          <a:xfrm>
            <a:off x="229591" y="1190938"/>
            <a:ext cx="117328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LIVE ON THEIR OWN TROPICAL ISLAND AND SWIM IN A TURQUOISE- BLUE SEA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B83D2F7-43A3-4810-887C-548EAC849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F393EE35-C843-47E1-9E13-A0597DBD7623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DF61F004-BAD2-4331-A881-FE5D319C0BA8}"/>
              </a:ext>
            </a:extLst>
          </p:cNvPr>
          <p:cNvSpPr txBox="1"/>
          <p:nvPr/>
        </p:nvSpPr>
        <p:spPr>
          <a:xfrm>
            <a:off x="1127464" y="570090"/>
            <a:ext cx="10306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WHAT IS “BLADES OF LUST: A PALADIN’S PASSION BY </a:t>
            </a:r>
            <a:r>
              <a:rPr lang="en-US" sz="4800" dirty="0" err="1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DYNADIA</a:t>
            </a:r>
            <a:r>
              <a:rPr lang="en-US" sz="4800" dirty="0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Sitka Banner" panose="02000505000000020004" pitchFamily="2" charset="0"/>
                <a:ea typeface="Segoe UI Black" panose="020B0A02040204020203" pitchFamily="34" charset="0"/>
              </a:rPr>
              <a:t>MISTSWALLOW</a:t>
            </a:r>
            <a:endParaRPr lang="en-US" sz="4800" dirty="0">
              <a:solidFill>
                <a:schemeClr val="bg1"/>
              </a:solidFill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9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D3F5593C-83C2-4631-9B8A-F74A30C47C67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63886B1C-F146-47CD-9A22-FF61D5B3B8C2}"/>
              </a:ext>
            </a:extLst>
          </p:cNvPr>
          <p:cNvSpPr txBox="1"/>
          <p:nvPr/>
        </p:nvSpPr>
        <p:spPr>
          <a:xfrm>
            <a:off x="1176716" y="1309345"/>
            <a:ext cx="98385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GREAT LIFE DO SOME 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PIGS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ENJOY?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76F1452F-F016-40C4-9018-B4F41870F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B1F5FC2-F178-4CEC-9B9E-7B8EF765DB2F}"/>
              </a:ext>
            </a:extLst>
          </p:cNvPr>
          <p:cNvSpPr/>
          <p:nvPr/>
        </p:nvSpPr>
        <p:spPr>
          <a:xfrm>
            <a:off x="3769257" y="568258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38259AB5-97B0-43A6-AE6C-0C42D3F59A63}"/>
              </a:ext>
            </a:extLst>
          </p:cNvPr>
          <p:cNvSpPr txBox="1"/>
          <p:nvPr/>
        </p:nvSpPr>
        <p:spPr>
          <a:xfrm>
            <a:off x="3883739" y="567036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5B47D7-0861-4F63-804E-79039035BFA4}"/>
              </a:ext>
            </a:extLst>
          </p:cNvPr>
          <p:cNvSpPr txBox="1"/>
          <p:nvPr/>
        </p:nvSpPr>
        <p:spPr>
          <a:xfrm>
            <a:off x="229591" y="786632"/>
            <a:ext cx="117328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JOMIN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, THE COOL BROTHER, WAS THE FIRST TO IDENTIFY THE BAG OF </a:t>
            </a:r>
            <a:r>
              <a:rPr lang="en-US" sz="6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SUUDE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THAT LIGS HAD PILFERED FROM WHO’S CORPSE?</a:t>
            </a:r>
            <a:endParaRPr lang="en-GB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BF0B5586-924F-4AC1-8DFE-19CAD0DABB4D}"/>
              </a:ext>
            </a:extLst>
          </p:cNvPr>
          <p:cNvSpPr/>
          <p:nvPr/>
        </p:nvSpPr>
        <p:spPr>
          <a:xfrm>
            <a:off x="3769257" y="494240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E1F07E57-EABB-4136-9B11-6BDB80A91A37}"/>
              </a:ext>
            </a:extLst>
          </p:cNvPr>
          <p:cNvSpPr txBox="1"/>
          <p:nvPr/>
        </p:nvSpPr>
        <p:spPr>
          <a:xfrm>
            <a:off x="3883739" y="493018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69B386F-A297-4C37-9433-0ED43EAD7D17}"/>
              </a:ext>
            </a:extLst>
          </p:cNvPr>
          <p:cNvSpPr txBox="1"/>
          <p:nvPr/>
        </p:nvSpPr>
        <p:spPr>
          <a:xfrm>
            <a:off x="229591" y="1863600"/>
            <a:ext cx="11732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KANGAROOS DO THIS TO STAY COOL IN THE BLAZING SUN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00744A3D-22F2-493F-9654-3A60F2705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41B1A29-5B83-4164-B12D-24E5241925DE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329C1AB8-8B82-474E-84C0-9859FFF19EC7}"/>
              </a:ext>
            </a:extLst>
          </p:cNvPr>
          <p:cNvSpPr txBox="1"/>
          <p:nvPr/>
        </p:nvSpPr>
        <p:spPr>
          <a:xfrm>
            <a:off x="0" y="681037"/>
            <a:ext cx="1219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WAS </a:t>
            </a:r>
            <a:r>
              <a:rPr lang="de-AT" sz="6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TEAGAN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de-AT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B24DCD6-A77E-47AA-9E76-768491B7AB21}"/>
              </a:ext>
            </a:extLst>
          </p:cNvPr>
          <p:cNvSpPr txBox="1"/>
          <p:nvPr/>
        </p:nvSpPr>
        <p:spPr>
          <a:xfrm>
            <a:off x="4862916" y="519525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E04EA59F-023B-490A-9429-3EF236525812}"/>
              </a:ext>
            </a:extLst>
          </p:cNvPr>
          <p:cNvSpPr txBox="1"/>
          <p:nvPr/>
        </p:nvSpPr>
        <p:spPr>
          <a:xfrm>
            <a:off x="1176716" y="1309345"/>
            <a:ext cx="98385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WHY DO KANGAROOS LICK THEIR FOREARMS?</a:t>
            </a:r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31A03B6D-5DA7-405E-AD5F-B2FCF2627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9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550DB72-9115-4DC7-B15B-0B4274BD6092}"/>
              </a:ext>
            </a:extLst>
          </p:cNvPr>
          <p:cNvSpPr/>
          <p:nvPr/>
        </p:nvSpPr>
        <p:spPr>
          <a:xfrm>
            <a:off x="3769257" y="525166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5F03557-DF60-4C17-A621-B140D9F6F880}"/>
              </a:ext>
            </a:extLst>
          </p:cNvPr>
          <p:cNvSpPr txBox="1"/>
          <p:nvPr/>
        </p:nvSpPr>
        <p:spPr>
          <a:xfrm>
            <a:off x="3883739" y="52394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4D183D-66B7-4DA1-89B1-0796C84F67E8}"/>
              </a:ext>
            </a:extLst>
          </p:cNvPr>
          <p:cNvSpPr txBox="1"/>
          <p:nvPr/>
        </p:nvSpPr>
        <p:spPr>
          <a:xfrm>
            <a:off x="151953" y="631137"/>
            <a:ext cx="117328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BROTHER 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CONRET‘S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LETTER REGARDING LUTHER‘S POOR HEALTH REACHED HARVIN SHORTLY AFTER THE PARTY WAS CELEBRATING WHAT TOWN VOTE?</a:t>
            </a:r>
          </a:p>
        </p:txBody>
      </p:sp>
    </p:spTree>
    <p:extLst>
      <p:ext uri="{BB962C8B-B14F-4D97-AF65-F5344CB8AC3E}">
        <p14:creationId xmlns:p14="http://schemas.microsoft.com/office/powerpoint/2010/main" val="30088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00DEF26-D355-4597-BEFF-B490BEE7CE09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A83BCEB-6A84-4F0F-A6E2-D7477078554F}"/>
              </a:ext>
            </a:extLst>
          </p:cNvPr>
          <p:cNvSpPr txBox="1"/>
          <p:nvPr/>
        </p:nvSpPr>
        <p:spPr>
          <a:xfrm>
            <a:off x="3883739" y="578597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3EA53D1-B28E-48FC-B1C2-704B42E42939}"/>
              </a:ext>
            </a:extLst>
          </p:cNvPr>
          <p:cNvSpPr txBox="1"/>
          <p:nvPr/>
        </p:nvSpPr>
        <p:spPr>
          <a:xfrm>
            <a:off x="723576" y="560338"/>
            <a:ext cx="11732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 ABYSSINIAN CAT IS CONSIDERED AS -----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3" name="Grafik 12" descr="Ein Bild, das Katze, Säugetier, sitzend, suchend enthält.&#10;&#10;Automatisch generierte Beschreibung">
            <a:extLst>
              <a:ext uri="{FF2B5EF4-FFF2-40B4-BE49-F238E27FC236}">
                <a16:creationId xmlns:a16="http://schemas.microsoft.com/office/drawing/2014/main" id="{A2322245-4053-4036-86BE-94CDA71098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295" y="3229828"/>
            <a:ext cx="3376025" cy="1988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1DCB25C-B69B-4EEF-A3A7-ECA43CF82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623017" y="2483476"/>
            <a:ext cx="927376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WHO'S</a:t>
            </a:r>
            <a:r>
              <a:rPr lang="de-AT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BAD?</a:t>
            </a:r>
          </a:p>
        </p:txBody>
      </p:sp>
    </p:spTree>
    <p:extLst>
      <p:ext uri="{BB962C8B-B14F-4D97-AF65-F5344CB8AC3E}">
        <p14:creationId xmlns:p14="http://schemas.microsoft.com/office/powerpoint/2010/main" val="3316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92052D3-51FA-4884-A4FC-5330D16D5B5A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FACB8B77-64DC-405D-B63B-BEF2A8A01E36}"/>
              </a:ext>
            </a:extLst>
          </p:cNvPr>
          <p:cNvSpPr txBox="1"/>
          <p:nvPr/>
        </p:nvSpPr>
        <p:spPr>
          <a:xfrm>
            <a:off x="0" y="656697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THE VOTE TO ALLOW THE KOBOLDS TO STAY IN THE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TERMALAINE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MINE</a:t>
            </a:r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2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F393EE35-C843-47E1-9E13-A0597DBD7623}"/>
              </a:ext>
            </a:extLst>
          </p:cNvPr>
          <p:cNvSpPr txBox="1"/>
          <p:nvPr/>
        </p:nvSpPr>
        <p:spPr>
          <a:xfrm>
            <a:off x="4642919" y="5675024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DF61F004-BAD2-4331-A881-FE5D319C0BA8}"/>
              </a:ext>
            </a:extLst>
          </p:cNvPr>
          <p:cNvSpPr txBox="1"/>
          <p:nvPr/>
        </p:nvSpPr>
        <p:spPr>
          <a:xfrm>
            <a:off x="0" y="827543"/>
            <a:ext cx="1219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WHICH CAT IS CONSIDERED AS THE OLDEST DOMESTICATED CAT IN THE WORLD?</a:t>
            </a:r>
            <a:endParaRPr lang="de-AT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79BAF440-4963-4226-9961-9C9F8567B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8521ED4-B371-47BC-B1FA-9635A442A99A}"/>
              </a:ext>
            </a:extLst>
          </p:cNvPr>
          <p:cNvSpPr/>
          <p:nvPr/>
        </p:nvSpPr>
        <p:spPr>
          <a:xfrm>
            <a:off x="3769257" y="559902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0225BF2F-82AC-4793-85CC-CE4786488130}"/>
              </a:ext>
            </a:extLst>
          </p:cNvPr>
          <p:cNvSpPr txBox="1"/>
          <p:nvPr/>
        </p:nvSpPr>
        <p:spPr>
          <a:xfrm>
            <a:off x="3883739" y="558680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EB55FF-7E1C-48E8-97BE-382338FDA74D}"/>
              </a:ext>
            </a:extLst>
          </p:cNvPr>
          <p:cNvSpPr txBox="1"/>
          <p:nvPr/>
        </p:nvSpPr>
        <p:spPr>
          <a:xfrm>
            <a:off x="229591" y="786632"/>
            <a:ext cx="117328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YOU KNOW HIS MOCKING VOICE AND HIS RELENTLESS PURSUIT OF </a:t>
            </a:r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HARVAN’S</a:t>
            </a: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MOTHER – BUT WHAT IS THE NAME OF THE STONEBRIDGE‘S BUTLER?</a:t>
            </a:r>
          </a:p>
        </p:txBody>
      </p:sp>
    </p:spTree>
    <p:extLst>
      <p:ext uri="{BB962C8B-B14F-4D97-AF65-F5344CB8AC3E}">
        <p14:creationId xmlns:p14="http://schemas.microsoft.com/office/powerpoint/2010/main" val="15376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B1F5FC2-F178-4CEC-9B9E-7B8EF765DB2F}"/>
              </a:ext>
            </a:extLst>
          </p:cNvPr>
          <p:cNvSpPr/>
          <p:nvPr/>
        </p:nvSpPr>
        <p:spPr>
          <a:xfrm>
            <a:off x="3769257" y="568258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8259AB5-97B0-43A6-AE6C-0C42D3F59A63}"/>
              </a:ext>
            </a:extLst>
          </p:cNvPr>
          <p:cNvSpPr txBox="1"/>
          <p:nvPr/>
        </p:nvSpPr>
        <p:spPr>
          <a:xfrm>
            <a:off x="3883739" y="5670366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5B47D7-0861-4F63-804E-79039035BFA4}"/>
              </a:ext>
            </a:extLst>
          </p:cNvPr>
          <p:cNvSpPr txBox="1"/>
          <p:nvPr/>
        </p:nvSpPr>
        <p:spPr>
          <a:xfrm>
            <a:off x="229591" y="786632"/>
            <a:ext cx="11732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WAS GOOD AT SPEAKING BUT BAD FOR THE WORLD,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ALWAYS FORCE SEEKING</a:t>
            </a:r>
          </a:p>
          <a:p>
            <a:pPr algn="ctr"/>
            <a:r>
              <a:rPr lang="en-GB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NOW IN THE UNDERWORLD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5FD8D98-18A8-47A0-838E-506137B0B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597F17F-6C4E-4DBA-9293-2030C5BE62B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A84E3BE7-6E40-4241-94E7-8EAB8AD2A00E}"/>
              </a:ext>
            </a:extLst>
          </p:cNvPr>
          <p:cNvSpPr txBox="1"/>
          <p:nvPr/>
        </p:nvSpPr>
        <p:spPr>
          <a:xfrm>
            <a:off x="-388885" y="763273"/>
            <a:ext cx="129697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IS NORMAN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041B1A29-5B83-4164-B12D-24E5241925DE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$ 200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329C1AB8-8B82-474E-84C0-9859FFF19EC7}"/>
              </a:ext>
            </a:extLst>
          </p:cNvPr>
          <p:cNvSpPr txBox="1"/>
          <p:nvPr/>
        </p:nvSpPr>
        <p:spPr>
          <a:xfrm>
            <a:off x="0" y="681037"/>
            <a:ext cx="1219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WHO WAS </a:t>
            </a:r>
            <a:r>
              <a:rPr lang="de-AT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ADOLF HITLER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de-AT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6112A36F-2B81-4653-8D1E-6F7DA008B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32F72B-73A7-4744-B149-E83378400B19}"/>
              </a:ext>
            </a:extLst>
          </p:cNvPr>
          <p:cNvSpPr/>
          <p:nvPr/>
        </p:nvSpPr>
        <p:spPr>
          <a:xfrm>
            <a:off x="3769257" y="540525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801AB334-3A4B-4D50-AEA2-EACD462A1998}"/>
              </a:ext>
            </a:extLst>
          </p:cNvPr>
          <p:cNvSpPr txBox="1"/>
          <p:nvPr/>
        </p:nvSpPr>
        <p:spPr>
          <a:xfrm>
            <a:off x="3883739" y="53930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969957C-26D6-40FB-882A-FA0A9E817208}"/>
              </a:ext>
            </a:extLst>
          </p:cNvPr>
          <p:cNvSpPr txBox="1"/>
          <p:nvPr/>
        </p:nvSpPr>
        <p:spPr>
          <a:xfrm>
            <a:off x="229591" y="1157821"/>
            <a:ext cx="117328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WHILE VISITING THE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STONEBIDGE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HOUSE THE PARTY WAS DELIGHTED TO FIND THIS QUALITY-OF-LIFE ENCHANTMENT PERMEATING THE HOUSE.</a:t>
            </a:r>
          </a:p>
        </p:txBody>
      </p:sp>
    </p:spTree>
    <p:extLst>
      <p:ext uri="{BB962C8B-B14F-4D97-AF65-F5344CB8AC3E}">
        <p14:creationId xmlns:p14="http://schemas.microsoft.com/office/powerpoint/2010/main" val="27358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4550DB72-9115-4DC7-B15B-0B4274BD6092}"/>
              </a:ext>
            </a:extLst>
          </p:cNvPr>
          <p:cNvSpPr/>
          <p:nvPr/>
        </p:nvSpPr>
        <p:spPr>
          <a:xfrm>
            <a:off x="3769257" y="525166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5F03557-DF60-4C17-A621-B140D9F6F880}"/>
              </a:ext>
            </a:extLst>
          </p:cNvPr>
          <p:cNvSpPr txBox="1"/>
          <p:nvPr/>
        </p:nvSpPr>
        <p:spPr>
          <a:xfrm>
            <a:off x="3883739" y="52394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4D183D-66B7-4DA1-89B1-0796C84F67E8}"/>
              </a:ext>
            </a:extLst>
          </p:cNvPr>
          <p:cNvSpPr txBox="1"/>
          <p:nvPr/>
        </p:nvSpPr>
        <p:spPr>
          <a:xfrm>
            <a:off x="229591" y="1450646"/>
            <a:ext cx="117328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CHARISMATIC, FLOWERY, MESSAGE, PERSUASION, INSPIRING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78C02A7-E2DC-424A-8F94-2DF67DF5A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5263354-B516-4133-9AA2-FBBDC38B1D0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5932BEEE-B317-4697-9171-C66E5AEA0B33}"/>
              </a:ext>
            </a:extLst>
          </p:cNvPr>
          <p:cNvSpPr txBox="1"/>
          <p:nvPr/>
        </p:nvSpPr>
        <p:spPr>
          <a:xfrm>
            <a:off x="-388885" y="828294"/>
            <a:ext cx="1296976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1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ARE ANTI-</a:t>
            </a:r>
            <a:r>
              <a:rPr lang="en-US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FLATULANCE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 WARDS?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5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692052D3-51FA-4884-A4FC-5330D16D5B5A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$ 400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ACB8B77-64DC-405D-B63B-BEF2A8A01E36}"/>
              </a:ext>
            </a:extLst>
          </p:cNvPr>
          <p:cNvSpPr txBox="1"/>
          <p:nvPr/>
        </p:nvSpPr>
        <p:spPr>
          <a:xfrm>
            <a:off x="0" y="1519338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DOES A </a:t>
            </a:r>
            <a:r>
              <a:rPr lang="de-A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GOOD SPEECH </a:t>
            </a:r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NEED TO HAVE / BE ?</a:t>
            </a:r>
            <a:endParaRPr lang="de-AT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D37DC9E2-5BF3-455F-86F3-D36F896DE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2ED858B-F0B4-4ED4-89D7-A93280FB9D72}"/>
              </a:ext>
            </a:extLst>
          </p:cNvPr>
          <p:cNvSpPr/>
          <p:nvPr/>
        </p:nvSpPr>
        <p:spPr>
          <a:xfrm>
            <a:off x="3769257" y="557748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F5120A8B-56D5-4E1E-B8E2-329D9BF817A6}"/>
              </a:ext>
            </a:extLst>
          </p:cNvPr>
          <p:cNvSpPr txBox="1"/>
          <p:nvPr/>
        </p:nvSpPr>
        <p:spPr>
          <a:xfrm>
            <a:off x="3883739" y="55652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7E49A0-FB76-40B2-8BF3-AB6AF2E51237}"/>
              </a:ext>
            </a:extLst>
          </p:cNvPr>
          <p:cNvSpPr txBox="1"/>
          <p:nvPr/>
        </p:nvSpPr>
        <p:spPr>
          <a:xfrm>
            <a:off x="982714" y="683593"/>
            <a:ext cx="102265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ACTUALLY HAPPENED TO </a:t>
            </a:r>
            <a:r>
              <a:rPr lang="en-US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CAER-DINEVAL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de-AT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8521ED4-B371-47BC-B1FA-9635A442A99A}"/>
              </a:ext>
            </a:extLst>
          </p:cNvPr>
          <p:cNvSpPr/>
          <p:nvPr/>
        </p:nvSpPr>
        <p:spPr>
          <a:xfrm>
            <a:off x="3769257" y="559902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0225BF2F-82AC-4793-85CC-CE4786488130}"/>
              </a:ext>
            </a:extLst>
          </p:cNvPr>
          <p:cNvSpPr txBox="1"/>
          <p:nvPr/>
        </p:nvSpPr>
        <p:spPr>
          <a:xfrm>
            <a:off x="3883739" y="558680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EB55FF-7E1C-48E8-97BE-382338FDA74D}"/>
              </a:ext>
            </a:extLst>
          </p:cNvPr>
          <p:cNvSpPr txBox="1"/>
          <p:nvPr/>
        </p:nvSpPr>
        <p:spPr>
          <a:xfrm>
            <a:off x="229591" y="786632"/>
            <a:ext cx="11732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HE HAS NOTHING MATERIALISTIC BUT SOMETHING ELSE.</a:t>
            </a:r>
          </a:p>
          <a:p>
            <a:pPr algn="ctr"/>
            <a:r>
              <a:rPr lang="de-A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HE HAS A DREAM.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B65A8029-8835-4901-B573-48A8FABE4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02DE18-BD0F-4B29-918B-9F22409E499A}"/>
              </a:ext>
            </a:extLst>
          </p:cNvPr>
          <p:cNvSpPr txBox="1"/>
          <p:nvPr/>
        </p:nvSpPr>
        <p:spPr>
          <a:xfrm>
            <a:off x="4642919" y="5303833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2" action="ppaction://hlinksldjump"/>
            <a:extLst>
              <a:ext uri="{FF2B5EF4-FFF2-40B4-BE49-F238E27FC236}">
                <a16:creationId xmlns:a16="http://schemas.microsoft.com/office/drawing/2014/main" id="{4C1C17B3-E4E6-4743-810F-908470783230}"/>
              </a:ext>
            </a:extLst>
          </p:cNvPr>
          <p:cNvSpPr txBox="1"/>
          <p:nvPr/>
        </p:nvSpPr>
        <p:spPr>
          <a:xfrm>
            <a:off x="1296140" y="1386731"/>
            <a:ext cx="93093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NO ONE REALLY KNOWS AND IF THEY WANT TO REMAIN UNCOOKED THEY BETTER FUCKING KEEP NOT REALLY KNOWING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5C7DD-F471-8305-8222-332DDF7B8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6" y="4725006"/>
            <a:ext cx="1913988" cy="1913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D67DA7-9CEC-C42A-6D2E-8D5BFE3B8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21" y="4725006"/>
            <a:ext cx="1913988" cy="1913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F2E2B-EC10-32CC-591E-819F52BCA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491" y="4626197"/>
            <a:ext cx="1913988" cy="1913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209384-3283-4A12-C0ED-536179EA5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67" y="4626197"/>
            <a:ext cx="1913988" cy="1913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BCC7AB-5F8F-5FE5-EFAB-8471C52D2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7" y="138450"/>
            <a:ext cx="1913988" cy="1913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02F4A-F2AE-674C-AC09-206683E56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878" y="138450"/>
            <a:ext cx="1913988" cy="1913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35AB2-D050-1528-4916-1905DA40B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3" y="138450"/>
            <a:ext cx="1913988" cy="1913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E49B4-9E69-AF97-F123-F67CEDC4B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34" y="138450"/>
            <a:ext cx="1913988" cy="191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597F17F-6C4E-4DBA-9293-2030C5BE62B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$ 600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84E3BE7-6E40-4241-94E7-8EAB8AD2A00E}"/>
              </a:ext>
            </a:extLst>
          </p:cNvPr>
          <p:cNvSpPr txBox="1"/>
          <p:nvPr/>
        </p:nvSpPr>
        <p:spPr>
          <a:xfrm>
            <a:off x="-388885" y="763273"/>
            <a:ext cx="129697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IS PART OF THE POPULAR SENTENCE OF </a:t>
            </a:r>
            <a:r>
              <a:rPr lang="de-AT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MARTIN LUTHERS FAMOUS SPEECH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?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1B6EE114-1A56-474E-8588-C30A800A5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32F72B-73A7-4744-B149-E83378400B19}"/>
              </a:ext>
            </a:extLst>
          </p:cNvPr>
          <p:cNvSpPr/>
          <p:nvPr/>
        </p:nvSpPr>
        <p:spPr>
          <a:xfrm>
            <a:off x="3769257" y="5405254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801AB334-3A4B-4D50-AEA2-EACD462A1998}"/>
              </a:ext>
            </a:extLst>
          </p:cNvPr>
          <p:cNvSpPr txBox="1"/>
          <p:nvPr/>
        </p:nvSpPr>
        <p:spPr>
          <a:xfrm>
            <a:off x="3883739" y="539303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969957C-26D6-40FB-882A-FA0A9E817208}"/>
              </a:ext>
            </a:extLst>
          </p:cNvPr>
          <p:cNvSpPr txBox="1"/>
          <p:nvPr/>
        </p:nvSpPr>
        <p:spPr>
          <a:xfrm>
            <a:off x="229591" y="1157821"/>
            <a:ext cx="117328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"WE SHALL FIGHT ON THE BEACHES, WE SHALL FIGHT ON THE LANDING GROUNDS, WE SHALL FIGHT IN THE FIELDS AND IN THE STREETS, WE SHALL FIGHT IN THE HILLS; WE SHALL NEVER SURRENDER."</a:t>
            </a: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FB0CA21E-6AA4-434B-AECD-A71CE5625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5263354-B516-4133-9AA2-FBBDC38B1D00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$ 800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5932BEEE-B317-4697-9171-C66E5AEA0B33}"/>
              </a:ext>
            </a:extLst>
          </p:cNvPr>
          <p:cNvSpPr txBox="1"/>
          <p:nvPr/>
        </p:nvSpPr>
        <p:spPr>
          <a:xfrm>
            <a:off x="-388885" y="828294"/>
            <a:ext cx="1296976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endParaRPr lang="de-AT" sz="1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HOW DOES THE FAMOUS SPEECH OF </a:t>
            </a:r>
            <a:r>
              <a:rPr lang="de-A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WINSTON CHURCHILLS – PARLIAMENT SPEECH (1940) </a:t>
            </a:r>
            <a:r>
              <a:rPr lang="de-AT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GO?</a:t>
            </a:r>
            <a:endParaRPr lang="de-AT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5770014-179C-46DE-8512-8D5261DCE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32ED858B-F0B4-4ED4-89D7-A93280FB9D72}"/>
              </a:ext>
            </a:extLst>
          </p:cNvPr>
          <p:cNvSpPr/>
          <p:nvPr/>
        </p:nvSpPr>
        <p:spPr>
          <a:xfrm>
            <a:off x="3769257" y="5577481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F5120A8B-56D5-4E1E-B8E2-329D9BF817A6}"/>
              </a:ext>
            </a:extLst>
          </p:cNvPr>
          <p:cNvSpPr txBox="1"/>
          <p:nvPr/>
        </p:nvSpPr>
        <p:spPr>
          <a:xfrm>
            <a:off x="3883739" y="556526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Click here for the answer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7E49A0-FB76-40B2-8BF3-AB6AF2E51237}"/>
              </a:ext>
            </a:extLst>
          </p:cNvPr>
          <p:cNvSpPr txBox="1"/>
          <p:nvPr/>
        </p:nvSpPr>
        <p:spPr>
          <a:xfrm>
            <a:off x="982714" y="683593"/>
            <a:ext cx="1022656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THIS SPEECH INFLUENCES THE THOUGHTS, FEELINGS AND ACTIONS OF THE AUDIENCE</a:t>
            </a:r>
            <a:endParaRPr lang="de-AT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A6D8BFD-5DA0-4C73-9A16-2E767D9EC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78148"/>
      </p:ext>
    </p:extLst>
  </p:cSld>
  <p:clrMapOvr>
    <a:masterClrMapping/>
  </p:clrMapOvr>
  <p:transition spd="slow" advTm="1000">
    <p:pull/>
  </p:transition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2702DE18-BD0F-4B29-918B-9F22409E499A}"/>
              </a:ext>
            </a:extLst>
          </p:cNvPr>
          <p:cNvSpPr txBox="1"/>
          <p:nvPr/>
        </p:nvSpPr>
        <p:spPr>
          <a:xfrm>
            <a:off x="4642919" y="5303833"/>
            <a:ext cx="290616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$ 1000</a:t>
            </a:r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C1C17B3-E4E6-4743-810F-908470783230}"/>
              </a:ext>
            </a:extLst>
          </p:cNvPr>
          <p:cNvSpPr txBox="1"/>
          <p:nvPr/>
        </p:nvSpPr>
        <p:spPr>
          <a:xfrm>
            <a:off x="-624275" y="1324588"/>
            <a:ext cx="129697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Solution:</a:t>
            </a:r>
          </a:p>
          <a:p>
            <a:pPr algn="ctr"/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WHAT DOES THE</a:t>
            </a:r>
          </a:p>
          <a:p>
            <a:pPr algn="ctr"/>
            <a:r>
              <a:rPr lang="de-AT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PERSUASIVE SPEECH </a:t>
            </a:r>
            <a:r>
              <a:rPr lang="de-AT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ea typeface="Segoe UI Black" panose="020B0A02040204020203" pitchFamily="34" charset="0"/>
              </a:rPr>
              <a:t>DO?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54647000-FA65-4DFF-8A6F-71E8E5F0C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0C518-64BF-49AC-8E84-F6E6562A75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B19ABDE-2808-4D3C-B88F-1DBF972FA8A0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FB652F-3A2B-4D07-8F9F-215BC923ADA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de-AT" dirty="0"/>
          </a:p>
        </p:txBody>
      </p:sp>
      <p:pic>
        <p:nvPicPr>
          <p:cNvPr id="6" name="Grafik 5" descr="Ein Bild, das Zug enthält.&#10;&#10;Automatisch generierte Beschreibung">
            <a:extLst>
              <a:ext uri="{FF2B5EF4-FFF2-40B4-BE49-F238E27FC236}">
                <a16:creationId xmlns:a16="http://schemas.microsoft.com/office/drawing/2014/main" id="{1EB5AA41-4F02-4DC6-A665-0414AA73F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7" name="middle part">
            <a:hlinkClick r:id="" action="ppaction://media"/>
            <a:extLst>
              <a:ext uri="{FF2B5EF4-FFF2-40B4-BE49-F238E27FC236}">
                <a16:creationId xmlns:a16="http://schemas.microsoft.com/office/drawing/2014/main" id="{DEC24655-B77C-4E12-80C1-0B46B2D59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468" y="223043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5186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67BC6F1A-AD9D-495E-906D-0F88E2D7C1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D7E8477-4518-4E8E-B2FA-98506FF9B040}"/>
              </a:ext>
            </a:extLst>
          </p:cNvPr>
          <p:cNvSpPr/>
          <p:nvPr/>
        </p:nvSpPr>
        <p:spPr>
          <a:xfrm>
            <a:off x="688065" y="386953"/>
            <a:ext cx="10815873" cy="6083929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8C1D8B-8357-443C-B7EA-F7EC61C7E62C}"/>
              </a:ext>
            </a:extLst>
          </p:cNvPr>
          <p:cNvSpPr txBox="1"/>
          <p:nvPr/>
        </p:nvSpPr>
        <p:spPr>
          <a:xfrm>
            <a:off x="1459117" y="1905423"/>
            <a:ext cx="9273765" cy="3785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THINGS </a:t>
            </a:r>
            <a:r>
              <a:rPr lang="de-AT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LIGS</a:t>
            </a:r>
            <a:r>
              <a:rPr lang="de-AT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e-AT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HAS</a:t>
            </a:r>
            <a:r>
              <a:rPr lang="de-AT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RIDDEN</a:t>
            </a:r>
            <a:r>
              <a:rPr lang="de-AT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AND </a:t>
            </a:r>
            <a:r>
              <a:rPr lang="de-AT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BEEN</a:t>
            </a:r>
            <a:r>
              <a:rPr lang="de-AT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RIDDEN</a:t>
            </a:r>
            <a:r>
              <a:rPr lang="de-AT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BY</a:t>
            </a:r>
          </a:p>
        </p:txBody>
      </p:sp>
    </p:spTree>
    <p:extLst>
      <p:ext uri="{BB962C8B-B14F-4D97-AF65-F5344CB8AC3E}">
        <p14:creationId xmlns:p14="http://schemas.microsoft.com/office/powerpoint/2010/main" val="24959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1328</Words>
  <Application>Microsoft Office PowerPoint</Application>
  <PresentationFormat>Widescreen</PresentationFormat>
  <Paragraphs>208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3" baseType="lpstr">
      <vt:lpstr>AcmeFont</vt:lpstr>
      <vt:lpstr>Arial</vt:lpstr>
      <vt:lpstr>Calibri</vt:lpstr>
      <vt:lpstr>Calibri Light</vt:lpstr>
      <vt:lpstr>Segoe UI Black</vt:lpstr>
      <vt:lpstr>Sitka Banner</vt:lpstr>
      <vt:lpstr>Office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Johanna Liang</dc:creator>
  <cp:lastModifiedBy>Coburn, John</cp:lastModifiedBy>
  <cp:revision>135</cp:revision>
  <dcterms:created xsi:type="dcterms:W3CDTF">2020-09-28T08:30:51Z</dcterms:created>
  <dcterms:modified xsi:type="dcterms:W3CDTF">2024-06-15T16:31:19Z</dcterms:modified>
</cp:coreProperties>
</file>